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  <p:sldMasterId id="2147483662" r:id="rId2"/>
  </p:sldMasterIdLst>
  <p:notesMasterIdLst>
    <p:notesMasterId r:id="rId15"/>
  </p:notesMasterIdLst>
  <p:sldIdLst>
    <p:sldId id="256" r:id="rId3"/>
    <p:sldId id="257" r:id="rId4"/>
    <p:sldId id="265" r:id="rId5"/>
    <p:sldId id="259" r:id="rId6"/>
    <p:sldId id="260" r:id="rId7"/>
    <p:sldId id="261" r:id="rId8"/>
    <p:sldId id="263" r:id="rId9"/>
    <p:sldId id="271" r:id="rId10"/>
    <p:sldId id="264" r:id="rId11"/>
    <p:sldId id="266" r:id="rId12"/>
    <p:sldId id="272" r:id="rId13"/>
    <p:sldId id="267" r:id="rId1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B3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0BC586-24E7-4251-BA76-EF20EB0D3C00}" v="47" dt="2025-05-12T08:18:13.0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04"/>
    <p:restoredTop sz="82567" autoAdjust="0"/>
  </p:normalViewPr>
  <p:slideViewPr>
    <p:cSldViewPr snapToGrid="0">
      <p:cViewPr>
        <p:scale>
          <a:sx n="100" d="100"/>
          <a:sy n="100" d="100"/>
        </p:scale>
        <p:origin x="2292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nna Kniter" userId="29404a43-2743-4e14-af89-846ca1862440" providerId="ADAL" clId="{C50BC586-24E7-4251-BA76-EF20EB0D3C00}"/>
    <pc:docChg chg="undo redo custSel addSld delSld modSld sldOrd">
      <pc:chgData name="Joanna Kniter" userId="29404a43-2743-4e14-af89-846ca1862440" providerId="ADAL" clId="{C50BC586-24E7-4251-BA76-EF20EB0D3C00}" dt="2025-05-15T13:42:49.179" v="768" actId="1076"/>
      <pc:docMkLst>
        <pc:docMk/>
      </pc:docMkLst>
      <pc:sldChg chg="addSp delSp modSp mod">
        <pc:chgData name="Joanna Kniter" userId="29404a43-2743-4e14-af89-846ca1862440" providerId="ADAL" clId="{C50BC586-24E7-4251-BA76-EF20EB0D3C00}" dt="2025-05-15T13:42:49.179" v="768" actId="1076"/>
        <pc:sldMkLst>
          <pc:docMk/>
          <pc:sldMk cId="2278710530" sldId="256"/>
        </pc:sldMkLst>
        <pc:spChg chg="add del mod">
          <ac:chgData name="Joanna Kniter" userId="29404a43-2743-4e14-af89-846ca1862440" providerId="ADAL" clId="{C50BC586-24E7-4251-BA76-EF20EB0D3C00}" dt="2025-05-15T13:42:22.628" v="759" actId="478"/>
          <ac:spMkLst>
            <pc:docMk/>
            <pc:sldMk cId="2278710530" sldId="256"/>
            <ac:spMk id="21" creationId="{94DD5A6B-86CB-EF3E-CBB1-C3E11384AC26}"/>
          </ac:spMkLst>
        </pc:spChg>
        <pc:spChg chg="add del mod">
          <ac:chgData name="Joanna Kniter" userId="29404a43-2743-4e14-af89-846ca1862440" providerId="ADAL" clId="{C50BC586-24E7-4251-BA76-EF20EB0D3C00}" dt="2025-05-15T13:42:26.664" v="760" actId="478"/>
          <ac:spMkLst>
            <pc:docMk/>
            <pc:sldMk cId="2278710530" sldId="256"/>
            <ac:spMk id="22" creationId="{A471DC99-19A2-529F-78F0-B527E280DAEF}"/>
          </ac:spMkLst>
        </pc:spChg>
        <pc:grpChg chg="add del">
          <ac:chgData name="Joanna Kniter" userId="29404a43-2743-4e14-af89-846ca1862440" providerId="ADAL" clId="{C50BC586-24E7-4251-BA76-EF20EB0D3C00}" dt="2025-05-15T13:42:15.351" v="757" actId="478"/>
          <ac:grpSpMkLst>
            <pc:docMk/>
            <pc:sldMk cId="2278710530" sldId="256"/>
            <ac:grpSpMk id="16" creationId="{E632F87D-53E0-438D-3629-D8A69E156391}"/>
          </ac:grpSpMkLst>
        </pc:grpChg>
        <pc:picChg chg="add mod">
          <ac:chgData name="Joanna Kniter" userId="29404a43-2743-4e14-af89-846ca1862440" providerId="ADAL" clId="{C50BC586-24E7-4251-BA76-EF20EB0D3C00}" dt="2025-05-15T13:40:58.536" v="753" actId="1076"/>
          <ac:picMkLst>
            <pc:docMk/>
            <pc:sldMk cId="2278710530" sldId="256"/>
            <ac:picMk id="3" creationId="{AE92ACB2-D1AB-C3B0-7FDA-42248180BABD}"/>
          </ac:picMkLst>
        </pc:picChg>
        <pc:picChg chg="add mod">
          <ac:chgData name="Joanna Kniter" userId="29404a43-2743-4e14-af89-846ca1862440" providerId="ADAL" clId="{C50BC586-24E7-4251-BA76-EF20EB0D3C00}" dt="2025-05-15T13:42:49.179" v="768" actId="1076"/>
          <ac:picMkLst>
            <pc:docMk/>
            <pc:sldMk cId="2278710530" sldId="256"/>
            <ac:picMk id="5" creationId="{4C727267-A415-0104-271F-E6D8DA11EF4E}"/>
          </ac:picMkLst>
        </pc:picChg>
      </pc:sldChg>
      <pc:sldChg chg="addSp delSp modSp mod">
        <pc:chgData name="Joanna Kniter" userId="29404a43-2743-4e14-af89-846ca1862440" providerId="ADAL" clId="{C50BC586-24E7-4251-BA76-EF20EB0D3C00}" dt="2025-05-15T13:36:41.223" v="732" actId="14826"/>
        <pc:sldMkLst>
          <pc:docMk/>
          <pc:sldMk cId="297114903" sldId="257"/>
        </pc:sldMkLst>
        <pc:picChg chg="add mod">
          <ac:chgData name="Joanna Kniter" userId="29404a43-2743-4e14-af89-846ca1862440" providerId="ADAL" clId="{C50BC586-24E7-4251-BA76-EF20EB0D3C00}" dt="2025-05-15T13:36:41.223" v="732" actId="14826"/>
          <ac:picMkLst>
            <pc:docMk/>
            <pc:sldMk cId="297114903" sldId="257"/>
            <ac:picMk id="3" creationId="{7F89F75C-360D-5F96-ED12-2E8CD30638CD}"/>
          </ac:picMkLst>
        </pc:picChg>
      </pc:sldChg>
      <pc:sldChg chg="addSp delSp modSp mod">
        <pc:chgData name="Joanna Kniter" userId="29404a43-2743-4e14-af89-846ca1862440" providerId="ADAL" clId="{C50BC586-24E7-4251-BA76-EF20EB0D3C00}" dt="2025-05-15T13:37:00.595" v="734" actId="14826"/>
        <pc:sldMkLst>
          <pc:docMk/>
          <pc:sldMk cId="1392171889" sldId="259"/>
        </pc:sldMkLst>
        <pc:picChg chg="add mod">
          <ac:chgData name="Joanna Kniter" userId="29404a43-2743-4e14-af89-846ca1862440" providerId="ADAL" clId="{C50BC586-24E7-4251-BA76-EF20EB0D3C00}" dt="2025-05-15T13:37:00.595" v="734" actId="14826"/>
          <ac:picMkLst>
            <pc:docMk/>
            <pc:sldMk cId="1392171889" sldId="259"/>
            <ac:picMk id="5" creationId="{E9F5DEB1-42DB-7F0A-CDF9-0612D073D5E5}"/>
          </ac:picMkLst>
        </pc:picChg>
        <pc:picChg chg="add mod">
          <ac:chgData name="Joanna Kniter" userId="29404a43-2743-4e14-af89-846ca1862440" providerId="ADAL" clId="{C50BC586-24E7-4251-BA76-EF20EB0D3C00}" dt="2025-05-15T13:36:52.895" v="733" actId="14826"/>
          <ac:picMkLst>
            <pc:docMk/>
            <pc:sldMk cId="1392171889" sldId="259"/>
            <ac:picMk id="7" creationId="{475A5613-1608-ADA1-4CF1-7EE7EADC2EA1}"/>
          </ac:picMkLst>
        </pc:picChg>
      </pc:sldChg>
      <pc:sldChg chg="addSp delSp modSp mod">
        <pc:chgData name="Joanna Kniter" userId="29404a43-2743-4e14-af89-846ca1862440" providerId="ADAL" clId="{C50BC586-24E7-4251-BA76-EF20EB0D3C00}" dt="2025-05-15T13:37:17.332" v="736" actId="14826"/>
        <pc:sldMkLst>
          <pc:docMk/>
          <pc:sldMk cId="2677200591" sldId="260"/>
        </pc:sldMkLst>
        <pc:picChg chg="add mod">
          <ac:chgData name="Joanna Kniter" userId="29404a43-2743-4e14-af89-846ca1862440" providerId="ADAL" clId="{C50BC586-24E7-4251-BA76-EF20EB0D3C00}" dt="2025-05-15T13:37:17.332" v="736" actId="14826"/>
          <ac:picMkLst>
            <pc:docMk/>
            <pc:sldMk cId="2677200591" sldId="260"/>
            <ac:picMk id="5" creationId="{33B046B6-E022-FBF2-460C-6B3C17FE5F87}"/>
          </ac:picMkLst>
        </pc:picChg>
        <pc:picChg chg="add mod">
          <ac:chgData name="Joanna Kniter" userId="29404a43-2743-4e14-af89-846ca1862440" providerId="ADAL" clId="{C50BC586-24E7-4251-BA76-EF20EB0D3C00}" dt="2025-05-15T13:37:10.457" v="735" actId="14826"/>
          <ac:picMkLst>
            <pc:docMk/>
            <pc:sldMk cId="2677200591" sldId="260"/>
            <ac:picMk id="7" creationId="{4FB760B6-4679-C0D9-02A6-6EDACA7F2D35}"/>
          </ac:picMkLst>
        </pc:picChg>
      </pc:sldChg>
      <pc:sldChg chg="addSp delSp modSp mod">
        <pc:chgData name="Joanna Kniter" userId="29404a43-2743-4e14-af89-846ca1862440" providerId="ADAL" clId="{C50BC586-24E7-4251-BA76-EF20EB0D3C00}" dt="2025-05-15T13:37:25.884" v="737" actId="14826"/>
        <pc:sldMkLst>
          <pc:docMk/>
          <pc:sldMk cId="264189114" sldId="261"/>
        </pc:sldMkLst>
        <pc:picChg chg="add mod">
          <ac:chgData name="Joanna Kniter" userId="29404a43-2743-4e14-af89-846ca1862440" providerId="ADAL" clId="{C50BC586-24E7-4251-BA76-EF20EB0D3C00}" dt="2025-05-15T13:37:25.884" v="737" actId="14826"/>
          <ac:picMkLst>
            <pc:docMk/>
            <pc:sldMk cId="264189114" sldId="261"/>
            <ac:picMk id="5" creationId="{263FC06F-E1A6-B999-C44E-7AF1D3827C00}"/>
          </ac:picMkLst>
        </pc:picChg>
      </pc:sldChg>
      <pc:sldChg chg="del">
        <pc:chgData name="Joanna Kniter" userId="29404a43-2743-4e14-af89-846ca1862440" providerId="ADAL" clId="{C50BC586-24E7-4251-BA76-EF20EB0D3C00}" dt="2025-05-12T06:36:34.583" v="183" actId="47"/>
        <pc:sldMkLst>
          <pc:docMk/>
          <pc:sldMk cId="3331446034" sldId="262"/>
        </pc:sldMkLst>
      </pc:sldChg>
      <pc:sldChg chg="addSp modSp add mod">
        <pc:chgData name="Joanna Kniter" userId="29404a43-2743-4e14-af89-846ca1862440" providerId="ADAL" clId="{C50BC586-24E7-4251-BA76-EF20EB0D3C00}" dt="2025-05-15T13:37:33.502" v="738" actId="14826"/>
        <pc:sldMkLst>
          <pc:docMk/>
          <pc:sldMk cId="3866253795" sldId="263"/>
        </pc:sldMkLst>
        <pc:picChg chg="add mod">
          <ac:chgData name="Joanna Kniter" userId="29404a43-2743-4e14-af89-846ca1862440" providerId="ADAL" clId="{C50BC586-24E7-4251-BA76-EF20EB0D3C00}" dt="2025-05-15T13:37:33.502" v="738" actId="14826"/>
          <ac:picMkLst>
            <pc:docMk/>
            <pc:sldMk cId="3866253795" sldId="263"/>
            <ac:picMk id="3" creationId="{B0C576E5-FC8C-0FD0-7197-BE72C297C3EE}"/>
          </ac:picMkLst>
        </pc:picChg>
      </pc:sldChg>
      <pc:sldChg chg="addSp modSp add mod">
        <pc:chgData name="Joanna Kniter" userId="29404a43-2743-4e14-af89-846ca1862440" providerId="ADAL" clId="{C50BC586-24E7-4251-BA76-EF20EB0D3C00}" dt="2025-05-15T13:37:42.457" v="739" actId="14826"/>
        <pc:sldMkLst>
          <pc:docMk/>
          <pc:sldMk cId="255225021" sldId="264"/>
        </pc:sldMkLst>
        <pc:picChg chg="add mod">
          <ac:chgData name="Joanna Kniter" userId="29404a43-2743-4e14-af89-846ca1862440" providerId="ADAL" clId="{C50BC586-24E7-4251-BA76-EF20EB0D3C00}" dt="2025-05-15T13:37:42.457" v="739" actId="14826"/>
          <ac:picMkLst>
            <pc:docMk/>
            <pc:sldMk cId="255225021" sldId="264"/>
            <ac:picMk id="3" creationId="{07254D6C-A525-7B1D-1631-1D91E19FAF13}"/>
          </ac:picMkLst>
        </pc:picChg>
      </pc:sldChg>
      <pc:sldChg chg="addSp delSp modSp add mod">
        <pc:chgData name="Joanna Kniter" userId="29404a43-2743-4e14-af89-846ca1862440" providerId="ADAL" clId="{C50BC586-24E7-4251-BA76-EF20EB0D3C00}" dt="2025-05-15T13:38:16.507" v="743" actId="14826"/>
        <pc:sldMkLst>
          <pc:docMk/>
          <pc:sldMk cId="3831187167" sldId="265"/>
        </pc:sldMkLst>
        <pc:picChg chg="add mod">
          <ac:chgData name="Joanna Kniter" userId="29404a43-2743-4e14-af89-846ca1862440" providerId="ADAL" clId="{C50BC586-24E7-4251-BA76-EF20EB0D3C00}" dt="2025-05-15T13:38:09.698" v="742" actId="14826"/>
          <ac:picMkLst>
            <pc:docMk/>
            <pc:sldMk cId="3831187167" sldId="265"/>
            <ac:picMk id="3" creationId="{CD2EA96D-37B5-6BBA-33DB-50ECB67C7CFC}"/>
          </ac:picMkLst>
        </pc:picChg>
        <pc:picChg chg="add mod">
          <ac:chgData name="Joanna Kniter" userId="29404a43-2743-4e14-af89-846ca1862440" providerId="ADAL" clId="{C50BC586-24E7-4251-BA76-EF20EB0D3C00}" dt="2025-05-15T13:38:16.507" v="743" actId="14826"/>
          <ac:picMkLst>
            <pc:docMk/>
            <pc:sldMk cId="3831187167" sldId="265"/>
            <ac:picMk id="12" creationId="{6C444CF8-30A7-4164-F215-F5B33F5E69A1}"/>
          </ac:picMkLst>
        </pc:picChg>
      </pc:sldChg>
      <pc:sldChg chg="addSp delSp modSp add mod">
        <pc:chgData name="Joanna Kniter" userId="29404a43-2743-4e14-af89-846ca1862440" providerId="ADAL" clId="{C50BC586-24E7-4251-BA76-EF20EB0D3C00}" dt="2025-05-15T13:38:00.649" v="741" actId="14826"/>
        <pc:sldMkLst>
          <pc:docMk/>
          <pc:sldMk cId="580615194" sldId="266"/>
        </pc:sldMkLst>
        <pc:picChg chg="add mod">
          <ac:chgData name="Joanna Kniter" userId="29404a43-2743-4e14-af89-846ca1862440" providerId="ADAL" clId="{C50BC586-24E7-4251-BA76-EF20EB0D3C00}" dt="2025-05-15T13:37:53.433" v="740" actId="14826"/>
          <ac:picMkLst>
            <pc:docMk/>
            <pc:sldMk cId="580615194" sldId="266"/>
            <ac:picMk id="11" creationId="{6FB04589-8B7E-4F4E-7B0C-0E44DB51B44F}"/>
          </ac:picMkLst>
        </pc:picChg>
        <pc:picChg chg="add mod">
          <ac:chgData name="Joanna Kniter" userId="29404a43-2743-4e14-af89-846ca1862440" providerId="ADAL" clId="{C50BC586-24E7-4251-BA76-EF20EB0D3C00}" dt="2025-05-15T13:38:00.649" v="741" actId="14826"/>
          <ac:picMkLst>
            <pc:docMk/>
            <pc:sldMk cId="580615194" sldId="266"/>
            <ac:picMk id="13" creationId="{8D8413BD-15F9-2655-82C0-31075D4773D8}"/>
          </ac:picMkLst>
        </pc:picChg>
      </pc:sldChg>
      <pc:sldChg chg="addSp delSp modSp add mod">
        <pc:chgData name="Joanna Kniter" userId="29404a43-2743-4e14-af89-846ca1862440" providerId="ADAL" clId="{C50BC586-24E7-4251-BA76-EF20EB0D3C00}" dt="2025-05-15T13:38:31.309" v="745" actId="14826"/>
        <pc:sldMkLst>
          <pc:docMk/>
          <pc:sldMk cId="4139718932" sldId="267"/>
        </pc:sldMkLst>
        <pc:picChg chg="add mod">
          <ac:chgData name="Joanna Kniter" userId="29404a43-2743-4e14-af89-846ca1862440" providerId="ADAL" clId="{C50BC586-24E7-4251-BA76-EF20EB0D3C00}" dt="2025-05-15T13:38:25.368" v="744" actId="14826"/>
          <ac:picMkLst>
            <pc:docMk/>
            <pc:sldMk cId="4139718932" sldId="267"/>
            <ac:picMk id="5" creationId="{9C30D2E3-E697-6E82-CF0A-0F2BC845EA60}"/>
          </ac:picMkLst>
        </pc:picChg>
        <pc:picChg chg="add mod">
          <ac:chgData name="Joanna Kniter" userId="29404a43-2743-4e14-af89-846ca1862440" providerId="ADAL" clId="{C50BC586-24E7-4251-BA76-EF20EB0D3C00}" dt="2025-05-15T13:38:31.309" v="745" actId="14826"/>
          <ac:picMkLst>
            <pc:docMk/>
            <pc:sldMk cId="4139718932" sldId="267"/>
            <ac:picMk id="7" creationId="{2FC98581-3DA6-BA63-9620-64F9EC6814D7}"/>
          </ac:picMkLst>
        </pc:picChg>
      </pc:sldChg>
      <pc:sldChg chg="addSp delSp modSp add del mod ord">
        <pc:chgData name="Joanna Kniter" userId="29404a43-2743-4e14-af89-846ca1862440" providerId="ADAL" clId="{C50BC586-24E7-4251-BA76-EF20EB0D3C00}" dt="2025-05-15T11:07:49.105" v="679" actId="47"/>
        <pc:sldMkLst>
          <pc:docMk/>
          <pc:sldMk cId="2248182204" sldId="268"/>
        </pc:sldMkLst>
      </pc:sldChg>
      <pc:sldChg chg="addSp delSp modSp add mod ord">
        <pc:chgData name="Joanna Kniter" userId="29404a43-2743-4e14-af89-846ca1862440" providerId="ADAL" clId="{C50BC586-24E7-4251-BA76-EF20EB0D3C00}" dt="2025-05-15T11:10:09.431" v="711" actId="12"/>
        <pc:sldMkLst>
          <pc:docMk/>
          <pc:sldMk cId="766819371" sldId="269"/>
        </pc:sldMkLst>
        <pc:spChg chg="mod">
          <ac:chgData name="Joanna Kniter" userId="29404a43-2743-4e14-af89-846ca1862440" providerId="ADAL" clId="{C50BC586-24E7-4251-BA76-EF20EB0D3C00}" dt="2025-05-15T11:10:09.431" v="711" actId="12"/>
          <ac:spMkLst>
            <pc:docMk/>
            <pc:sldMk cId="766819371" sldId="269"/>
            <ac:spMk id="3" creationId="{3B934C32-1EB8-9E74-08E5-016413B980DD}"/>
          </ac:spMkLst>
        </pc:spChg>
        <pc:spChg chg="mod">
          <ac:chgData name="Joanna Kniter" userId="29404a43-2743-4e14-af89-846ca1862440" providerId="ADAL" clId="{C50BC586-24E7-4251-BA76-EF20EB0D3C00}" dt="2025-05-12T08:09:24.507" v="531" actId="1038"/>
          <ac:spMkLst>
            <pc:docMk/>
            <pc:sldMk cId="766819371" sldId="269"/>
            <ac:spMk id="6" creationId="{97B88830-B0FC-9764-3E46-F605AAF98DE3}"/>
          </ac:spMkLst>
        </pc:spChg>
        <pc:picChg chg="add mod ord">
          <ac:chgData name="Joanna Kniter" userId="29404a43-2743-4e14-af89-846ca1862440" providerId="ADAL" clId="{C50BC586-24E7-4251-BA76-EF20EB0D3C00}" dt="2025-05-12T08:18:36.539" v="678" actId="167"/>
          <ac:picMkLst>
            <pc:docMk/>
            <pc:sldMk cId="766819371" sldId="269"/>
            <ac:picMk id="7" creationId="{47188164-9A21-3B90-985B-7C2186D55E07}"/>
          </ac:picMkLst>
        </pc:picChg>
      </pc:sldChg>
      <pc:sldChg chg="addSp delSp modSp add mod ord">
        <pc:chgData name="Joanna Kniter" userId="29404a43-2743-4e14-af89-846ca1862440" providerId="ADAL" clId="{C50BC586-24E7-4251-BA76-EF20EB0D3C00}" dt="2025-05-15T11:12:25.675" v="731" actId="1076"/>
        <pc:sldMkLst>
          <pc:docMk/>
          <pc:sldMk cId="2053218952" sldId="270"/>
        </pc:sldMkLst>
        <pc:spChg chg="mod">
          <ac:chgData name="Joanna Kniter" userId="29404a43-2743-4e14-af89-846ca1862440" providerId="ADAL" clId="{C50BC586-24E7-4251-BA76-EF20EB0D3C00}" dt="2025-05-15T11:12:25.675" v="731" actId="1076"/>
          <ac:spMkLst>
            <pc:docMk/>
            <pc:sldMk cId="2053218952" sldId="270"/>
            <ac:spMk id="3" creationId="{51168AFF-3599-EFFD-7842-418769EDF3F9}"/>
          </ac:spMkLst>
        </pc:spChg>
        <pc:spChg chg="mod">
          <ac:chgData name="Joanna Kniter" userId="29404a43-2743-4e14-af89-846ca1862440" providerId="ADAL" clId="{C50BC586-24E7-4251-BA76-EF20EB0D3C00}" dt="2025-05-15T11:12:19.970" v="730" actId="1076"/>
          <ac:spMkLst>
            <pc:docMk/>
            <pc:sldMk cId="2053218952" sldId="270"/>
            <ac:spMk id="4" creationId="{4A0DE3DF-9643-4E83-58B0-4AC2A60BBC7B}"/>
          </ac:spMkLst>
        </pc:spChg>
        <pc:spChg chg="mod">
          <ac:chgData name="Joanna Kniter" userId="29404a43-2743-4e14-af89-846ca1862440" providerId="ADAL" clId="{C50BC586-24E7-4251-BA76-EF20EB0D3C00}" dt="2025-05-12T08:09:32.762" v="554" actId="1038"/>
          <ac:spMkLst>
            <pc:docMk/>
            <pc:sldMk cId="2053218952" sldId="270"/>
            <ac:spMk id="6" creationId="{DC50ABD9-5781-5D25-1833-1FFB0D4E6E28}"/>
          </ac:spMkLst>
        </pc:spChg>
        <pc:picChg chg="add mod ord">
          <ac:chgData name="Joanna Kniter" userId="29404a43-2743-4e14-af89-846ca1862440" providerId="ADAL" clId="{C50BC586-24E7-4251-BA76-EF20EB0D3C00}" dt="2025-05-12T08:17:30.178" v="670" actId="1076"/>
          <ac:picMkLst>
            <pc:docMk/>
            <pc:sldMk cId="2053218952" sldId="270"/>
            <ac:picMk id="8" creationId="{A68D0E42-6786-7A54-F68F-4772EA03649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2CC944-D120-DE42-8D63-5604F5C06EDE}" type="datetimeFigureOut">
              <a:rPr lang="de-DE" smtClean="0"/>
              <a:t>21.10.2025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E1A035-F7C4-1E40-BFC3-20B70F8EACA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4444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E1A035-F7C4-1E40-BFC3-20B70F8EACAE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76879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E1A035-F7C4-1E40-BFC3-20B70F8EACAE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1699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0037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5370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0907AFB0-947C-8A21-7CFF-A59557F780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48445" y="-199836"/>
            <a:ext cx="9265113" cy="536478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B5FDA223-4A1E-5B4B-A5B7-98E10A255CF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588335" y="794733"/>
            <a:ext cx="3628073" cy="4113484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977EBA27-7B03-260E-973A-A52CC801D114}"/>
              </a:ext>
            </a:extLst>
          </p:cNvPr>
          <p:cNvSpPr txBox="1"/>
          <p:nvPr userDrawn="1"/>
        </p:nvSpPr>
        <p:spPr>
          <a:xfrm>
            <a:off x="3471532" y="1427936"/>
            <a:ext cx="490160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DIGITECHPORT2030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C012D854-3EB4-AFB4-0C84-9628AD20388B}"/>
              </a:ext>
            </a:extLst>
          </p:cNvPr>
          <p:cNvSpPr txBox="1"/>
          <p:nvPr userDrawn="1"/>
        </p:nvSpPr>
        <p:spPr>
          <a:xfrm>
            <a:off x="3478620" y="1875803"/>
            <a:ext cx="5427322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00" b="1" i="1" noProof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Decarbonisation of small and medium sized ports by Digitalisation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B43485C6-1A7B-974E-C744-081C73011433}"/>
              </a:ext>
            </a:extLst>
          </p:cNvPr>
          <p:cNvSpPr txBox="1"/>
          <p:nvPr userDrawn="1"/>
        </p:nvSpPr>
        <p:spPr>
          <a:xfrm>
            <a:off x="3487484" y="2250473"/>
            <a:ext cx="4901608" cy="584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en-GB" sz="1300" noProof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joint cross-border project of eight partners </a:t>
            </a:r>
          </a:p>
          <a:p>
            <a:pPr>
              <a:lnSpc>
                <a:spcPts val="2000"/>
              </a:lnSpc>
            </a:pPr>
            <a:r>
              <a:rPr lang="en-GB" sz="1300" noProof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from 2023 September 15 to 2026 September 14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DA88EF8B-EDC0-5BDD-8C89-E4AA12ABE21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584111" y="86033"/>
            <a:ext cx="4299645" cy="750983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C746926D-2C77-636F-B39B-CD03972F602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964683" y="4243830"/>
            <a:ext cx="582020" cy="756128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0571964D-1A2A-E569-E20A-4923B175DC57}"/>
              </a:ext>
            </a:extLst>
          </p:cNvPr>
          <p:cNvSpPr txBox="1"/>
          <p:nvPr userDrawn="1"/>
        </p:nvSpPr>
        <p:spPr>
          <a:xfrm>
            <a:off x="6546703" y="4095731"/>
            <a:ext cx="2523914" cy="5775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en-GB" sz="1100" noProof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Lead Partner: Hochschule Wismar</a:t>
            </a:r>
          </a:p>
          <a:p>
            <a:pPr>
              <a:lnSpc>
                <a:spcPts val="2000"/>
              </a:lnSpc>
            </a:pPr>
            <a:r>
              <a:rPr lang="en-GB" sz="1100" noProof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Project Partner:</a:t>
            </a:r>
          </a:p>
        </p:txBody>
      </p:sp>
    </p:spTree>
    <p:extLst>
      <p:ext uri="{BB962C8B-B14F-4D97-AF65-F5344CB8AC3E}">
        <p14:creationId xmlns:p14="http://schemas.microsoft.com/office/powerpoint/2010/main" val="44532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45F8944A-57F4-AED0-4D99-CED07B9EBC4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48445" y="-199836"/>
            <a:ext cx="9265113" cy="536478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7C5BAE2F-0DB5-C32E-ADBF-6A3C598B6AF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-588335" y="794733"/>
            <a:ext cx="3628073" cy="4113484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F7AEFD8B-004D-E0B3-D85F-99FF096DCFA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584111" y="86033"/>
            <a:ext cx="4299645" cy="750983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31F6978E-229B-C660-33B4-3A77F89684C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964683" y="4243830"/>
            <a:ext cx="582020" cy="756128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83D4A2BE-E078-14AE-FCE4-29215B4B1152}"/>
              </a:ext>
            </a:extLst>
          </p:cNvPr>
          <p:cNvSpPr txBox="1"/>
          <p:nvPr userDrawn="1"/>
        </p:nvSpPr>
        <p:spPr>
          <a:xfrm>
            <a:off x="6546703" y="4095731"/>
            <a:ext cx="2523914" cy="5775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en-GB" sz="1100" noProof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Lead Partner: Hochschule Wismar</a:t>
            </a:r>
          </a:p>
          <a:p>
            <a:pPr>
              <a:lnSpc>
                <a:spcPts val="2000"/>
              </a:lnSpc>
            </a:pPr>
            <a:r>
              <a:rPr lang="en-GB" sz="1100" noProof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Project Partner:</a:t>
            </a:r>
          </a:p>
        </p:txBody>
      </p:sp>
    </p:spTree>
    <p:extLst>
      <p:ext uri="{BB962C8B-B14F-4D97-AF65-F5344CB8AC3E}">
        <p14:creationId xmlns:p14="http://schemas.microsoft.com/office/powerpoint/2010/main" val="3066899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Czcionka, tekst, Grafika, logo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4C727267-A415-0104-271F-E6D8DA11EF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9732" y="3875585"/>
            <a:ext cx="3955356" cy="778227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DBFB9B26-650E-049D-0464-CF6990F9750A}"/>
              </a:ext>
            </a:extLst>
          </p:cNvPr>
          <p:cNvSpPr txBox="1"/>
          <p:nvPr/>
        </p:nvSpPr>
        <p:spPr>
          <a:xfrm>
            <a:off x="6559826" y="4566419"/>
            <a:ext cx="258417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5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European</a:t>
            </a:r>
            <a:r>
              <a:rPr lang="pl-PL" sz="105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Project Center, </a:t>
            </a:r>
          </a:p>
          <a:p>
            <a:r>
              <a:rPr lang="pl-PL" sz="105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Dr.Laima</a:t>
            </a:r>
            <a:r>
              <a:rPr lang="pl-PL" sz="105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Gerlitz &amp; Elizaveta Diatlova</a:t>
            </a:r>
            <a:endParaRPr lang="pl-PL" sz="105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710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7F89F75C-360D-5F96-ED12-2E8CD30638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08878" y="776437"/>
            <a:ext cx="7326243" cy="3946695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B8845CC2-CA22-57FB-10D7-CA58AF95B990}"/>
              </a:ext>
            </a:extLst>
          </p:cNvPr>
          <p:cNvSpPr txBox="1"/>
          <p:nvPr/>
        </p:nvSpPr>
        <p:spPr>
          <a:xfrm>
            <a:off x="6559826" y="4566419"/>
            <a:ext cx="258417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5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European</a:t>
            </a:r>
            <a:r>
              <a:rPr lang="pl-PL" sz="105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Project Center, </a:t>
            </a:r>
          </a:p>
          <a:p>
            <a:r>
              <a:rPr lang="pl-PL" sz="105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Dr.Laima</a:t>
            </a:r>
            <a:r>
              <a:rPr lang="pl-PL" sz="105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Gerlitz &amp; Elizaveta Diatlova</a:t>
            </a:r>
            <a:endParaRPr lang="pl-PL" sz="105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1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33E69-BE66-2FCC-0DF6-3DD5D893F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3ED53D7-0900-DE9E-3A85-DEEBEF044365}"/>
              </a:ext>
            </a:extLst>
          </p:cNvPr>
          <p:cNvGrpSpPr/>
          <p:nvPr/>
        </p:nvGrpSpPr>
        <p:grpSpPr>
          <a:xfrm>
            <a:off x="4818186" y="880558"/>
            <a:ext cx="4501660" cy="3222868"/>
            <a:chOff x="0" y="0"/>
            <a:chExt cx="1992082" cy="2508766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368E28F9-1EDD-7BDB-84C2-AB592CE6F080}"/>
                </a:ext>
              </a:extLst>
            </p:cNvPr>
            <p:cNvSpPr/>
            <p:nvPr/>
          </p:nvSpPr>
          <p:spPr>
            <a:xfrm>
              <a:off x="215625" y="0"/>
              <a:ext cx="1659937" cy="2508766"/>
            </a:xfrm>
            <a:custGeom>
              <a:avLst/>
              <a:gdLst/>
              <a:ahLst/>
              <a:cxnLst/>
              <a:rect l="l" t="t" r="r" b="b"/>
              <a:pathLst>
                <a:path w="1992082" h="2431954">
                  <a:moveTo>
                    <a:pt x="55052" y="0"/>
                  </a:moveTo>
                  <a:lnTo>
                    <a:pt x="1937031" y="0"/>
                  </a:lnTo>
                  <a:cubicBezTo>
                    <a:pt x="1951631" y="0"/>
                    <a:pt x="1965634" y="5800"/>
                    <a:pt x="1975958" y="16124"/>
                  </a:cubicBezTo>
                  <a:cubicBezTo>
                    <a:pt x="1986282" y="26449"/>
                    <a:pt x="1992082" y="40451"/>
                    <a:pt x="1992082" y="55052"/>
                  </a:cubicBezTo>
                  <a:lnTo>
                    <a:pt x="1992082" y="2376903"/>
                  </a:lnTo>
                  <a:cubicBezTo>
                    <a:pt x="1992082" y="2407307"/>
                    <a:pt x="1967435" y="2431954"/>
                    <a:pt x="1937031" y="2431954"/>
                  </a:cubicBezTo>
                  <a:lnTo>
                    <a:pt x="55052" y="2431954"/>
                  </a:lnTo>
                  <a:cubicBezTo>
                    <a:pt x="24648" y="2431954"/>
                    <a:pt x="0" y="2407307"/>
                    <a:pt x="0" y="2376903"/>
                  </a:cubicBezTo>
                  <a:lnTo>
                    <a:pt x="0" y="55052"/>
                  </a:lnTo>
                  <a:cubicBezTo>
                    <a:pt x="0" y="24648"/>
                    <a:pt x="24648" y="0"/>
                    <a:pt x="55052" y="0"/>
                  </a:cubicBezTo>
                  <a:close/>
                </a:path>
              </a:pathLst>
            </a:custGeom>
            <a:solidFill>
              <a:srgbClr val="2CB3A5"/>
            </a:solidFill>
          </p:spPr>
          <p:txBody>
            <a:bodyPr/>
            <a:lstStyle/>
            <a:p>
              <a:r>
                <a:rPr lang="en-US" sz="950" b="1" dirty="0">
                  <a:solidFill>
                    <a:schemeClr val="bg1"/>
                  </a:solidFill>
                  <a:latin typeface="Montserrat Bold" panose="020B0604020202020204" charset="-18"/>
                </a:rPr>
                <a:t>The Interreg South Baltic </a:t>
              </a:r>
              <a:r>
                <a:rPr lang="en-US" sz="950" b="1" dirty="0" err="1">
                  <a:solidFill>
                    <a:schemeClr val="bg1"/>
                  </a:solidFill>
                  <a:latin typeface="Montserrat Bold" panose="020B0604020202020204" charset="-18"/>
                </a:rPr>
                <a:t>Programme</a:t>
              </a:r>
              <a:r>
                <a:rPr lang="en-US" sz="950" b="1" dirty="0">
                  <a:solidFill>
                    <a:schemeClr val="bg1"/>
                  </a:solidFill>
                  <a:latin typeface="Montserrat Bold" panose="020B0604020202020204" charset="-18"/>
                </a:rPr>
                <a:t> 2021 -2027 in question is being developed by five countries of the South Baltic area: Denmark, Germany Lithuania, Sweden and Poland, the latter coordinating and managing the ongoing work.</a:t>
              </a:r>
              <a:endParaRPr lang="pl-PL" sz="950" b="1" dirty="0">
                <a:solidFill>
                  <a:schemeClr val="bg1"/>
                </a:solidFill>
                <a:latin typeface="Montserrat Bold" panose="020B0604020202020204" charset="-18"/>
              </a:endParaRPr>
            </a:p>
            <a:p>
              <a:r>
                <a:rPr lang="en-US" sz="950" b="1" dirty="0">
                  <a:solidFill>
                    <a:schemeClr val="bg1"/>
                  </a:solidFill>
                  <a:latin typeface="Montserrat Bold" panose="020B0604020202020204" charset="-18"/>
                </a:rPr>
                <a:t> </a:t>
              </a:r>
            </a:p>
            <a:p>
              <a:r>
                <a:rPr lang="en-US" sz="950" b="1" dirty="0">
                  <a:solidFill>
                    <a:schemeClr val="bg1"/>
                  </a:solidFill>
                  <a:latin typeface="Montserrat Bold" panose="020B0604020202020204" charset="-18"/>
                </a:rPr>
                <a:t>The </a:t>
              </a:r>
              <a:r>
                <a:rPr lang="en-US" sz="950" b="1" dirty="0" err="1">
                  <a:solidFill>
                    <a:schemeClr val="bg1"/>
                  </a:solidFill>
                  <a:latin typeface="Montserrat Bold" panose="020B0604020202020204" charset="-18"/>
                </a:rPr>
                <a:t>Programme</a:t>
              </a:r>
              <a:r>
                <a:rPr lang="en-US" sz="950" b="1" dirty="0">
                  <a:solidFill>
                    <a:schemeClr val="bg1"/>
                  </a:solidFill>
                  <a:latin typeface="Montserrat Bold" panose="020B0604020202020204" charset="-18"/>
                </a:rPr>
                <a:t> currently covers 25 coastal areas of the region with an area of approx. 118,000 km2, inhabited by approx. 8.9 </a:t>
              </a:r>
              <a:r>
                <a:rPr lang="en-US" sz="950" b="1" dirty="0" err="1">
                  <a:solidFill>
                    <a:schemeClr val="bg1"/>
                  </a:solidFill>
                  <a:latin typeface="Montserrat Bold" panose="020B0604020202020204" charset="-18"/>
                </a:rPr>
                <a:t>mln</a:t>
              </a:r>
              <a:r>
                <a:rPr lang="en-US" sz="950" b="1" dirty="0">
                  <a:solidFill>
                    <a:schemeClr val="bg1"/>
                  </a:solidFill>
                  <a:latin typeface="Montserrat Bold" panose="020B0604020202020204" charset="-18"/>
                </a:rPr>
                <a:t> people.</a:t>
              </a:r>
              <a:endParaRPr lang="pl-PL" sz="950" b="1" dirty="0">
                <a:solidFill>
                  <a:schemeClr val="bg1"/>
                </a:solidFill>
                <a:latin typeface="Montserrat Bold" panose="020B0604020202020204" charset="-18"/>
              </a:endParaRPr>
            </a:p>
            <a:p>
              <a:endParaRPr lang="en-US" sz="950" b="1" dirty="0">
                <a:solidFill>
                  <a:schemeClr val="bg1"/>
                </a:solidFill>
                <a:latin typeface="Montserrat Bold" panose="020B0604020202020204" charset="-18"/>
              </a:endParaRPr>
            </a:p>
            <a:p>
              <a:r>
                <a:rPr lang="en-US" sz="950" b="1" dirty="0">
                  <a:solidFill>
                    <a:schemeClr val="bg1"/>
                  </a:solidFill>
                  <a:latin typeface="Montserrat Bold" panose="020B0604020202020204" charset="-18"/>
                </a:rPr>
                <a:t>The vision outlined in the </a:t>
              </a:r>
              <a:r>
                <a:rPr lang="en-US" sz="950" b="1" dirty="0" err="1">
                  <a:solidFill>
                    <a:schemeClr val="bg1"/>
                  </a:solidFill>
                  <a:latin typeface="Montserrat Bold" panose="020B0604020202020204" charset="-18"/>
                </a:rPr>
                <a:t>Programme</a:t>
              </a:r>
              <a:r>
                <a:rPr lang="en-US" sz="950" b="1" dirty="0">
                  <a:solidFill>
                    <a:schemeClr val="bg1"/>
                  </a:solidFill>
                  <a:latin typeface="Montserrat Bold" panose="020B0604020202020204" charset="-18"/>
                </a:rPr>
                <a:t>, reads: “United by the Sea into action for a blue and green future. </a:t>
              </a:r>
              <a:r>
                <a:rPr lang="en-US" sz="950" b="1" dirty="0" err="1">
                  <a:solidFill>
                    <a:schemeClr val="bg1"/>
                  </a:solidFill>
                  <a:latin typeface="Montserrat Bold" panose="020B0604020202020204" charset="-18"/>
                </a:rPr>
                <a:t>Innov</a:t>
              </a:r>
              <a:r>
                <a:rPr lang="en-US" sz="950" b="1" dirty="0">
                  <a:solidFill>
                    <a:schemeClr val="bg1"/>
                  </a:solidFill>
                  <a:latin typeface="Montserrat Bold" panose="020B0604020202020204" charset="-18"/>
                </a:rPr>
                <a:t> </a:t>
              </a:r>
              <a:r>
                <a:rPr lang="en-US" sz="950" b="1" dirty="0" err="1">
                  <a:solidFill>
                    <a:schemeClr val="bg1"/>
                  </a:solidFill>
                  <a:latin typeface="Montserrat Bold" panose="020B0604020202020204" charset="-18"/>
                </a:rPr>
                <a:t>ative</a:t>
              </a:r>
              <a:r>
                <a:rPr lang="en-US" sz="950" b="1" dirty="0">
                  <a:solidFill>
                    <a:schemeClr val="bg1"/>
                  </a:solidFill>
                  <a:latin typeface="Montserrat Bold" panose="020B0604020202020204" charset="-18"/>
                </a:rPr>
                <a:t>, Sustainable,</a:t>
              </a:r>
              <a:r>
                <a:rPr lang="pl-PL" sz="950" b="1" dirty="0">
                  <a:solidFill>
                    <a:schemeClr val="bg1"/>
                  </a:solidFill>
                  <a:latin typeface="Montserrat Bold" panose="020B0604020202020204" charset="-18"/>
                </a:rPr>
                <a:t> </a:t>
              </a:r>
              <a:r>
                <a:rPr lang="en-US" sz="950" b="1" dirty="0">
                  <a:solidFill>
                    <a:schemeClr val="bg1"/>
                  </a:solidFill>
                  <a:latin typeface="Montserrat Bold" panose="020B0604020202020204" charset="-18"/>
                </a:rPr>
                <a:t>Attractive and Active South Baltic.”</a:t>
              </a:r>
              <a:endParaRPr lang="pl-PL" sz="950" b="1" dirty="0">
                <a:solidFill>
                  <a:schemeClr val="bg1"/>
                </a:solidFill>
                <a:latin typeface="Montserrat Bold" panose="020B0604020202020204" charset="-18"/>
              </a:endParaRPr>
            </a:p>
            <a:p>
              <a:r>
                <a:rPr lang="en-US" sz="950" b="1" dirty="0">
                  <a:solidFill>
                    <a:schemeClr val="bg1"/>
                  </a:solidFill>
                  <a:latin typeface="Montserrat Bold" panose="020B0604020202020204" charset="-18"/>
                </a:rPr>
                <a:t> </a:t>
              </a:r>
            </a:p>
            <a:p>
              <a:r>
                <a:rPr lang="en-US" sz="950" b="1" dirty="0">
                  <a:solidFill>
                    <a:schemeClr val="bg1"/>
                  </a:solidFill>
                  <a:latin typeface="Montserrat Bold" panose="020B0604020202020204" charset="-18"/>
                </a:rPr>
                <a:t>The </a:t>
              </a:r>
              <a:r>
                <a:rPr lang="en-US" sz="950" b="1" dirty="0" err="1">
                  <a:solidFill>
                    <a:schemeClr val="bg1"/>
                  </a:solidFill>
                  <a:latin typeface="Montserrat Bold" panose="020B0604020202020204" charset="-18"/>
                </a:rPr>
                <a:t>Programme</a:t>
              </a:r>
              <a:r>
                <a:rPr lang="en-US" sz="950" b="1" dirty="0">
                  <a:solidFill>
                    <a:schemeClr val="bg1"/>
                  </a:solidFill>
                  <a:latin typeface="Montserrat Bold" panose="020B0604020202020204" charset="-18"/>
                </a:rPr>
                <a:t> provides support for international projects within its defined area.</a:t>
              </a:r>
              <a:endParaRPr lang="pl-PL" sz="950" b="1" dirty="0">
                <a:solidFill>
                  <a:schemeClr val="bg1"/>
                </a:solidFill>
                <a:latin typeface="Montserrat Bold" panose="020B0604020202020204" charset="-18"/>
              </a:endParaRPr>
            </a:p>
            <a:p>
              <a:endParaRPr lang="en-US" sz="950" b="1" dirty="0">
                <a:solidFill>
                  <a:schemeClr val="bg1"/>
                </a:solidFill>
                <a:latin typeface="Montserrat Bold" panose="020B0604020202020204" charset="-18"/>
              </a:endParaRPr>
            </a:p>
            <a:p>
              <a:r>
                <a:rPr lang="en-US" sz="950" b="1" dirty="0">
                  <a:solidFill>
                    <a:schemeClr val="bg1"/>
                  </a:solidFill>
                  <a:latin typeface="Montserrat Bold" panose="020B0604020202020204" charset="-18"/>
                </a:rPr>
                <a:t>It does not therefore define specific investment projects that may have a direct impact on the environment, but it does set out a framework of possible support for such projects.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0CEAB54-6919-BBE1-6FAE-3EB8FF3A9711}"/>
                </a:ext>
              </a:extLst>
            </p:cNvPr>
            <p:cNvSpPr txBox="1"/>
            <p:nvPr/>
          </p:nvSpPr>
          <p:spPr>
            <a:xfrm>
              <a:off x="0" y="28575"/>
              <a:ext cx="1992082" cy="24033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95"/>
                </a:lnSpc>
              </a:pPr>
              <a:endParaRPr/>
            </a:p>
          </p:txBody>
        </p:sp>
      </p:grpSp>
      <p:sp>
        <p:nvSpPr>
          <p:cNvPr id="18" name="Freeform 5">
            <a:extLst>
              <a:ext uri="{FF2B5EF4-FFF2-40B4-BE49-F238E27FC236}">
                <a16:creationId xmlns:a16="http://schemas.microsoft.com/office/drawing/2014/main" id="{2BBEA730-8D64-0AA9-2692-A2044FBE5360}"/>
              </a:ext>
            </a:extLst>
          </p:cNvPr>
          <p:cNvSpPr/>
          <p:nvPr/>
        </p:nvSpPr>
        <p:spPr>
          <a:xfrm>
            <a:off x="163616" y="1319502"/>
            <a:ext cx="4979419" cy="3222868"/>
          </a:xfrm>
          <a:custGeom>
            <a:avLst/>
            <a:gdLst/>
            <a:ahLst/>
            <a:cxnLst/>
            <a:rect l="l" t="t" r="r" b="b"/>
            <a:pathLst>
              <a:path w="9687746" h="6745093">
                <a:moveTo>
                  <a:pt x="0" y="0"/>
                </a:moveTo>
                <a:lnTo>
                  <a:pt x="9687745" y="0"/>
                </a:lnTo>
                <a:lnTo>
                  <a:pt x="9687745" y="6745093"/>
                </a:lnTo>
                <a:lnTo>
                  <a:pt x="0" y="67450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dirty="0"/>
          </a:p>
        </p:txBody>
      </p:sp>
      <p:pic>
        <p:nvPicPr>
          <p:cNvPr id="22" name="Obraz 21" descr="Obraz zawierający Czcionka, tekst, Grafika, zrzut ekranu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3523034A-2D8D-B0E5-4A21-D362F7E76D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207" y="132766"/>
            <a:ext cx="3879609" cy="1150027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A02771F4-F70B-1DD9-1D80-D53CFC5A2E23}"/>
              </a:ext>
            </a:extLst>
          </p:cNvPr>
          <p:cNvSpPr txBox="1"/>
          <p:nvPr/>
        </p:nvSpPr>
        <p:spPr>
          <a:xfrm>
            <a:off x="6559826" y="4566419"/>
            <a:ext cx="258417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5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European</a:t>
            </a:r>
            <a:r>
              <a:rPr lang="pl-PL" sz="105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Project Center, </a:t>
            </a:r>
          </a:p>
          <a:p>
            <a:r>
              <a:rPr lang="pl-PL" sz="105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Dr.Laima</a:t>
            </a:r>
            <a:r>
              <a:rPr lang="pl-PL" sz="105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Gerlitz &amp; Elizaveta Diatlova</a:t>
            </a:r>
            <a:endParaRPr lang="pl-PL" sz="105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1187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E9F5DEB1-42DB-7F0A-CDF9-0612D073D5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13265" y="1682786"/>
            <a:ext cx="6517467" cy="2373781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475A5613-1608-ADA1-4CF1-7EE7EADC2E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12717" y="741531"/>
            <a:ext cx="6518565" cy="1142032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C6DDB06B-25E4-B7A9-0437-F3D7DC1D3CF6}"/>
              </a:ext>
            </a:extLst>
          </p:cNvPr>
          <p:cNvSpPr txBox="1"/>
          <p:nvPr/>
        </p:nvSpPr>
        <p:spPr>
          <a:xfrm>
            <a:off x="6559826" y="4566419"/>
            <a:ext cx="258417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5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European</a:t>
            </a:r>
            <a:r>
              <a:rPr lang="pl-PL" sz="105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Project Center, </a:t>
            </a:r>
          </a:p>
          <a:p>
            <a:r>
              <a:rPr lang="pl-PL" sz="105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Dr.Laima</a:t>
            </a:r>
            <a:r>
              <a:rPr lang="pl-PL" sz="105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Gerlitz &amp; Elizaveta Diatlova</a:t>
            </a:r>
            <a:endParaRPr lang="pl-PL" sz="105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171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33B046B6-E022-FBF2-460C-6B3C17FE5F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65214" y="1744187"/>
            <a:ext cx="6413571" cy="2398607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4FB760B6-4679-C0D9-02A6-6EDACA7F2D3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84564" y="663022"/>
            <a:ext cx="6774872" cy="1205124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12F2EE9A-487E-0C1A-D502-8088D8ADF5A0}"/>
              </a:ext>
            </a:extLst>
          </p:cNvPr>
          <p:cNvSpPr txBox="1"/>
          <p:nvPr/>
        </p:nvSpPr>
        <p:spPr>
          <a:xfrm>
            <a:off x="6559826" y="4566419"/>
            <a:ext cx="258417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5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European</a:t>
            </a:r>
            <a:r>
              <a:rPr lang="pl-PL" sz="105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Project Center, </a:t>
            </a:r>
          </a:p>
          <a:p>
            <a:r>
              <a:rPr lang="pl-PL" sz="105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Dr.Laima</a:t>
            </a:r>
            <a:r>
              <a:rPr lang="pl-PL" sz="105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Gerlitz &amp; Elizaveta Diatlova</a:t>
            </a:r>
            <a:endParaRPr lang="pl-PL" sz="105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7200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tekst, zrzut ekranu, design&#10;&#10;Zawartość wygenerowana przez AI może być niepoprawna.">
            <a:extLst>
              <a:ext uri="{FF2B5EF4-FFF2-40B4-BE49-F238E27FC236}">
                <a16:creationId xmlns:a16="http://schemas.microsoft.com/office/drawing/2014/main" id="{01E05BFA-FC08-6A46-DE03-7D4A61ABE9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239" y="942364"/>
            <a:ext cx="5792730" cy="3258771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70D1BEFB-1C8A-5469-936F-77D5483C8368}"/>
              </a:ext>
            </a:extLst>
          </p:cNvPr>
          <p:cNvSpPr txBox="1"/>
          <p:nvPr/>
        </p:nvSpPr>
        <p:spPr>
          <a:xfrm>
            <a:off x="6559826" y="4566419"/>
            <a:ext cx="258417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5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European</a:t>
            </a:r>
            <a:r>
              <a:rPr lang="pl-PL" sz="105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Project Center, </a:t>
            </a:r>
          </a:p>
          <a:p>
            <a:r>
              <a:rPr lang="pl-PL" sz="105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Dr.Laima</a:t>
            </a:r>
            <a:r>
              <a:rPr lang="pl-PL" sz="105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Gerlitz &amp; Elizaveta Diatlova</a:t>
            </a:r>
            <a:endParaRPr lang="pl-PL" sz="105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89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FFD5FA-75AE-65D9-CC54-27D6923DA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B0C576E5-FC8C-0FD0-7197-BE72C297C3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17239" y="952571"/>
            <a:ext cx="5756442" cy="3238356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41463F25-43AA-460B-816B-7B6F7A692F12}"/>
              </a:ext>
            </a:extLst>
          </p:cNvPr>
          <p:cNvSpPr txBox="1"/>
          <p:nvPr/>
        </p:nvSpPr>
        <p:spPr>
          <a:xfrm>
            <a:off x="6559826" y="4566419"/>
            <a:ext cx="258417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5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European</a:t>
            </a:r>
            <a:r>
              <a:rPr lang="pl-PL" sz="105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Project Center, </a:t>
            </a:r>
          </a:p>
          <a:p>
            <a:r>
              <a:rPr lang="pl-PL" sz="105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Dr.Laima</a:t>
            </a:r>
            <a:r>
              <a:rPr lang="pl-PL" sz="105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Gerlitz &amp; Elizaveta Diatlova</a:t>
            </a:r>
            <a:endParaRPr lang="pl-PL" sz="105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6253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Obraz 62">
            <a:extLst>
              <a:ext uri="{FF2B5EF4-FFF2-40B4-BE49-F238E27FC236}">
                <a16:creationId xmlns:a16="http://schemas.microsoft.com/office/drawing/2014/main" id="{C377765E-B742-98AA-E719-0CDA41C7D1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 flipH="1">
            <a:off x="395934" y="1112008"/>
            <a:ext cx="1626313" cy="162631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57" name="Group 17">
            <a:extLst>
              <a:ext uri="{FF2B5EF4-FFF2-40B4-BE49-F238E27FC236}">
                <a16:creationId xmlns:a16="http://schemas.microsoft.com/office/drawing/2014/main" id="{9C12C457-2EC2-1C41-455E-A6C8DBA24AF7}"/>
              </a:ext>
            </a:extLst>
          </p:cNvPr>
          <p:cNvGrpSpPr/>
          <p:nvPr/>
        </p:nvGrpSpPr>
        <p:grpSpPr>
          <a:xfrm>
            <a:off x="101725" y="2215966"/>
            <a:ext cx="779442" cy="772523"/>
            <a:chOff x="0" y="0"/>
            <a:chExt cx="812800" cy="812800"/>
          </a:xfrm>
        </p:grpSpPr>
        <p:sp>
          <p:nvSpPr>
            <p:cNvPr id="58" name="Freeform 18">
              <a:extLst>
                <a:ext uri="{FF2B5EF4-FFF2-40B4-BE49-F238E27FC236}">
                  <a16:creationId xmlns:a16="http://schemas.microsoft.com/office/drawing/2014/main" id="{F0E188B4-CB72-A421-FCC8-EF8D2C8E32D0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AC43F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59" name="TextBox 19">
              <a:extLst>
                <a:ext uri="{FF2B5EF4-FFF2-40B4-BE49-F238E27FC236}">
                  <a16:creationId xmlns:a16="http://schemas.microsoft.com/office/drawing/2014/main" id="{57A44B0F-B5BF-7994-4009-824406867520}"/>
                </a:ext>
              </a:extLst>
            </p:cNvPr>
            <p:cNvSpPr txBox="1"/>
            <p:nvPr/>
          </p:nvSpPr>
          <p:spPr>
            <a:xfrm>
              <a:off x="76200" y="104775"/>
              <a:ext cx="660400" cy="631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95"/>
                </a:lnSpc>
              </a:pPr>
              <a:endParaRPr/>
            </a:p>
          </p:txBody>
        </p:sp>
      </p:grpSp>
      <p:grpSp>
        <p:nvGrpSpPr>
          <p:cNvPr id="60" name="Group 29">
            <a:extLst>
              <a:ext uri="{FF2B5EF4-FFF2-40B4-BE49-F238E27FC236}">
                <a16:creationId xmlns:a16="http://schemas.microsoft.com/office/drawing/2014/main" id="{16DA45CE-51DC-80C3-97A7-25DC3B84DC8C}"/>
              </a:ext>
            </a:extLst>
          </p:cNvPr>
          <p:cNvGrpSpPr/>
          <p:nvPr/>
        </p:nvGrpSpPr>
        <p:grpSpPr>
          <a:xfrm>
            <a:off x="491446" y="2234760"/>
            <a:ext cx="2671883" cy="1796732"/>
            <a:chOff x="0" y="0"/>
            <a:chExt cx="1170184" cy="948463"/>
          </a:xfrm>
        </p:grpSpPr>
        <p:sp>
          <p:nvSpPr>
            <p:cNvPr id="61" name="Freeform 30">
              <a:extLst>
                <a:ext uri="{FF2B5EF4-FFF2-40B4-BE49-F238E27FC236}">
                  <a16:creationId xmlns:a16="http://schemas.microsoft.com/office/drawing/2014/main" id="{CC425DC4-2DA6-5DA9-50CA-646BF5EFC33B}"/>
                </a:ext>
              </a:extLst>
            </p:cNvPr>
            <p:cNvSpPr/>
            <p:nvPr/>
          </p:nvSpPr>
          <p:spPr>
            <a:xfrm>
              <a:off x="0" y="0"/>
              <a:ext cx="1049899" cy="948463"/>
            </a:xfrm>
            <a:custGeom>
              <a:avLst/>
              <a:gdLst/>
              <a:ahLst/>
              <a:cxnLst/>
              <a:rect l="l" t="t" r="r" b="b"/>
              <a:pathLst>
                <a:path w="1170184" h="948463">
                  <a:moveTo>
                    <a:pt x="93719" y="0"/>
                  </a:moveTo>
                  <a:lnTo>
                    <a:pt x="1076466" y="0"/>
                  </a:lnTo>
                  <a:cubicBezTo>
                    <a:pt x="1128225" y="0"/>
                    <a:pt x="1170184" y="41959"/>
                    <a:pt x="1170184" y="93719"/>
                  </a:cubicBezTo>
                  <a:lnTo>
                    <a:pt x="1170184" y="854745"/>
                  </a:lnTo>
                  <a:cubicBezTo>
                    <a:pt x="1170184" y="906504"/>
                    <a:pt x="1128225" y="948463"/>
                    <a:pt x="1076466" y="948463"/>
                  </a:cubicBezTo>
                  <a:lnTo>
                    <a:pt x="93719" y="948463"/>
                  </a:lnTo>
                  <a:cubicBezTo>
                    <a:pt x="41959" y="948463"/>
                    <a:pt x="0" y="906504"/>
                    <a:pt x="0" y="854745"/>
                  </a:cubicBezTo>
                  <a:lnTo>
                    <a:pt x="0" y="93719"/>
                  </a:lnTo>
                  <a:cubicBezTo>
                    <a:pt x="0" y="41959"/>
                    <a:pt x="41959" y="0"/>
                    <a:pt x="93719" y="0"/>
                  </a:cubicBezTo>
                  <a:close/>
                </a:path>
              </a:pathLst>
            </a:custGeom>
            <a:solidFill>
              <a:srgbClr val="2CB3A5"/>
            </a:solidFill>
          </p:spPr>
          <p:txBody>
            <a:bodyPr/>
            <a:lstStyle/>
            <a:p>
              <a:pPr marL="342900" indent="-342900" rtl="0">
                <a:buAutoNum type="arabicPeriod"/>
              </a:pPr>
              <a:r>
                <a:rPr lang="pl-PL" sz="1100" b="1" dirty="0" err="1">
                  <a:solidFill>
                    <a:schemeClr val="bg1"/>
                  </a:solidFill>
                  <a:latin typeface="Montserrat Bold" panose="00000800000000000000" pitchFamily="2" charset="-18"/>
                </a:rPr>
                <a:t>Harmonisation</a:t>
              </a:r>
              <a:r>
                <a:rPr lang="pl-PL" sz="1100" b="1" dirty="0">
                  <a:solidFill>
                    <a:schemeClr val="bg1"/>
                  </a:solidFill>
                  <a:latin typeface="Montserrat Bold" panose="00000800000000000000" pitchFamily="2" charset="-18"/>
                </a:rPr>
                <a:t> </a:t>
              </a:r>
              <a:r>
                <a:rPr lang="pl-PL" sz="1100" b="1" dirty="0" err="1">
                  <a:solidFill>
                    <a:schemeClr val="bg1"/>
                  </a:solidFill>
                  <a:latin typeface="Montserrat Bold" panose="00000800000000000000" pitchFamily="2" charset="-18"/>
                </a:rPr>
                <a:t>Toolbox</a:t>
              </a:r>
              <a:endParaRPr lang="pl-PL" sz="1100" b="1" dirty="0">
                <a:solidFill>
                  <a:schemeClr val="bg1"/>
                </a:solidFill>
                <a:latin typeface="Montserrat Bold" panose="00000800000000000000" pitchFamily="2" charset="-18"/>
              </a:endParaRPr>
            </a:p>
            <a:p>
              <a:pPr rtl="0"/>
              <a:endParaRPr lang="pl-PL" sz="1100" b="1" dirty="0">
                <a:solidFill>
                  <a:schemeClr val="bg1"/>
                </a:solidFill>
                <a:latin typeface="Montserrat Bold" panose="00000800000000000000" pitchFamily="2" charset="-18"/>
              </a:endParaRPr>
            </a:p>
            <a:p>
              <a:pPr rtl="0">
                <a:buFont typeface="Arial" panose="020B0604020202020204" pitchFamily="34" charset="0"/>
                <a:buChar char="•"/>
              </a:pPr>
              <a:r>
                <a:rPr lang="pl-PL" sz="1100" dirty="0" err="1">
                  <a:solidFill>
                    <a:schemeClr val="bg1"/>
                  </a:solidFill>
                  <a:latin typeface="Montserrat" panose="00000500000000000000" pitchFamily="2" charset="-18"/>
                </a:rPr>
                <a:t>Decision</a:t>
              </a:r>
              <a:r>
                <a:rPr lang="pl-PL" sz="1100" dirty="0">
                  <a:solidFill>
                    <a:schemeClr val="bg1"/>
                  </a:solidFill>
                  <a:latin typeface="Montserrat" panose="00000500000000000000" pitchFamily="2" charset="-18"/>
                </a:rPr>
                <a:t> </a:t>
              </a:r>
              <a:r>
                <a:rPr lang="pl-PL" sz="1100" dirty="0" err="1">
                  <a:solidFill>
                    <a:schemeClr val="bg1"/>
                  </a:solidFill>
                  <a:latin typeface="Montserrat" panose="00000500000000000000" pitchFamily="2" charset="-18"/>
                </a:rPr>
                <a:t>Tool</a:t>
              </a:r>
              <a:r>
                <a:rPr lang="pl-PL" sz="1100" dirty="0">
                  <a:solidFill>
                    <a:schemeClr val="bg1"/>
                  </a:solidFill>
                  <a:latin typeface="Montserrat" panose="00000500000000000000" pitchFamily="2" charset="-18"/>
                </a:rPr>
                <a:t>: Digital </a:t>
              </a:r>
              <a:r>
                <a:rPr lang="pl-PL" sz="1100" dirty="0" err="1">
                  <a:solidFill>
                    <a:schemeClr val="bg1"/>
                  </a:solidFill>
                  <a:latin typeface="Montserrat" panose="00000500000000000000" pitchFamily="2" charset="-18"/>
                </a:rPr>
                <a:t>template</a:t>
              </a:r>
              <a:r>
                <a:rPr lang="pl-PL" sz="1100" dirty="0">
                  <a:solidFill>
                    <a:schemeClr val="bg1"/>
                  </a:solidFill>
                  <a:latin typeface="Montserrat" panose="00000500000000000000" pitchFamily="2" charset="-18"/>
                </a:rPr>
                <a:t> for investment </a:t>
              </a:r>
              <a:r>
                <a:rPr lang="pl-PL" sz="1100" dirty="0" err="1">
                  <a:solidFill>
                    <a:schemeClr val="bg1"/>
                  </a:solidFill>
                  <a:latin typeface="Montserrat" panose="00000500000000000000" pitchFamily="2" charset="-18"/>
                </a:rPr>
                <a:t>planning</a:t>
              </a:r>
              <a:r>
                <a:rPr lang="pl-PL" sz="1100" dirty="0">
                  <a:solidFill>
                    <a:schemeClr val="bg1"/>
                  </a:solidFill>
                  <a:latin typeface="Montserrat" panose="00000500000000000000" pitchFamily="2" charset="-18"/>
                </a:rPr>
                <a:t>.</a:t>
              </a:r>
            </a:p>
            <a:p>
              <a:pPr rtl="0">
                <a:buFont typeface="Arial" panose="020B0604020202020204" pitchFamily="34" charset="0"/>
                <a:buChar char="•"/>
              </a:pPr>
              <a:r>
                <a:rPr lang="pl-PL" sz="1100" dirty="0" err="1">
                  <a:solidFill>
                    <a:schemeClr val="bg1"/>
                  </a:solidFill>
                  <a:latin typeface="Montserrat" panose="00000500000000000000" pitchFamily="2" charset="-18"/>
                </a:rPr>
                <a:t>Compliance</a:t>
              </a:r>
              <a:r>
                <a:rPr lang="pl-PL" sz="1100" dirty="0">
                  <a:solidFill>
                    <a:schemeClr val="bg1"/>
                  </a:solidFill>
                  <a:latin typeface="Montserrat" panose="00000500000000000000" pitchFamily="2" charset="-18"/>
                </a:rPr>
                <a:t> </a:t>
              </a:r>
              <a:r>
                <a:rPr lang="pl-PL" sz="1100" dirty="0" err="1">
                  <a:solidFill>
                    <a:schemeClr val="bg1"/>
                  </a:solidFill>
                  <a:latin typeface="Montserrat" panose="00000500000000000000" pitchFamily="2" charset="-18"/>
                </a:rPr>
                <a:t>Checklist</a:t>
              </a:r>
              <a:r>
                <a:rPr lang="pl-PL" sz="1100" dirty="0">
                  <a:solidFill>
                    <a:schemeClr val="bg1"/>
                  </a:solidFill>
                  <a:latin typeface="Montserrat" panose="00000500000000000000" pitchFamily="2" charset="-18"/>
                </a:rPr>
                <a:t>: </a:t>
              </a:r>
              <a:r>
                <a:rPr lang="pl-PL" sz="1100" dirty="0" err="1">
                  <a:solidFill>
                    <a:schemeClr val="bg1"/>
                  </a:solidFill>
                  <a:latin typeface="Montserrat" panose="00000500000000000000" pitchFamily="2" charset="-18"/>
                </a:rPr>
                <a:t>Ensures</a:t>
              </a:r>
              <a:r>
                <a:rPr lang="pl-PL" sz="1100" dirty="0">
                  <a:solidFill>
                    <a:schemeClr val="bg1"/>
                  </a:solidFill>
                  <a:latin typeface="Montserrat" panose="00000500000000000000" pitchFamily="2" charset="-18"/>
                </a:rPr>
                <a:t> EU </a:t>
              </a:r>
              <a:r>
                <a:rPr lang="pl-PL" sz="1100" dirty="0" err="1">
                  <a:solidFill>
                    <a:schemeClr val="bg1"/>
                  </a:solidFill>
                  <a:latin typeface="Montserrat" panose="00000500000000000000" pitchFamily="2" charset="-18"/>
                </a:rPr>
                <a:t>green</a:t>
              </a:r>
              <a:r>
                <a:rPr lang="pl-PL" sz="1100" dirty="0">
                  <a:solidFill>
                    <a:schemeClr val="bg1"/>
                  </a:solidFill>
                  <a:latin typeface="Montserrat" panose="00000500000000000000" pitchFamily="2" charset="-18"/>
                </a:rPr>
                <a:t> policy </a:t>
              </a:r>
              <a:r>
                <a:rPr lang="pl-PL" sz="1100" dirty="0" err="1">
                  <a:solidFill>
                    <a:schemeClr val="bg1"/>
                  </a:solidFill>
                  <a:latin typeface="Montserrat" panose="00000500000000000000" pitchFamily="2" charset="-18"/>
                </a:rPr>
                <a:t>adherence</a:t>
              </a:r>
              <a:r>
                <a:rPr lang="pl-PL" sz="1100" dirty="0">
                  <a:solidFill>
                    <a:schemeClr val="bg1"/>
                  </a:solidFill>
                  <a:latin typeface="Montserrat" panose="00000500000000000000" pitchFamily="2" charset="-18"/>
                </a:rPr>
                <a:t>.</a:t>
              </a:r>
            </a:p>
            <a:p>
              <a:pPr rtl="0">
                <a:buFont typeface="Arial" panose="020B0604020202020204" pitchFamily="34" charset="0"/>
                <a:buChar char="•"/>
              </a:pPr>
              <a:r>
                <a:rPr lang="pl-PL" sz="1100" dirty="0">
                  <a:solidFill>
                    <a:schemeClr val="bg1"/>
                  </a:solidFill>
                  <a:latin typeface="Montserrat" panose="00000500000000000000" pitchFamily="2" charset="-18"/>
                </a:rPr>
                <a:t>Value </a:t>
              </a:r>
              <a:r>
                <a:rPr lang="pl-PL" sz="1100" dirty="0" err="1">
                  <a:solidFill>
                    <a:schemeClr val="bg1"/>
                  </a:solidFill>
                  <a:latin typeface="Montserrat" panose="00000500000000000000" pitchFamily="2" charset="-18"/>
                </a:rPr>
                <a:t>Calculator</a:t>
              </a:r>
              <a:r>
                <a:rPr lang="pl-PL" sz="1100" dirty="0">
                  <a:solidFill>
                    <a:schemeClr val="bg1"/>
                  </a:solidFill>
                  <a:latin typeface="Montserrat" panose="00000500000000000000" pitchFamily="2" charset="-18"/>
                </a:rPr>
                <a:t>: </a:t>
              </a:r>
              <a:r>
                <a:rPr lang="pl-PL" sz="1100" dirty="0" err="1">
                  <a:solidFill>
                    <a:schemeClr val="bg1"/>
                  </a:solidFill>
                  <a:latin typeface="Montserrat" panose="00000500000000000000" pitchFamily="2" charset="-18"/>
                </a:rPr>
                <a:t>Boosts</a:t>
              </a:r>
              <a:r>
                <a:rPr lang="pl-PL" sz="1100" dirty="0">
                  <a:solidFill>
                    <a:schemeClr val="bg1"/>
                  </a:solidFill>
                  <a:latin typeface="Montserrat" panose="00000500000000000000" pitchFamily="2" charset="-18"/>
                </a:rPr>
                <a:t> business </a:t>
              </a:r>
              <a:r>
                <a:rPr lang="pl-PL" sz="1100" dirty="0" err="1">
                  <a:solidFill>
                    <a:schemeClr val="bg1"/>
                  </a:solidFill>
                  <a:latin typeface="Montserrat" panose="00000500000000000000" pitchFamily="2" charset="-18"/>
                </a:rPr>
                <a:t>value</a:t>
              </a:r>
              <a:r>
                <a:rPr lang="pl-PL" sz="1100" dirty="0">
                  <a:solidFill>
                    <a:schemeClr val="bg1"/>
                  </a:solidFill>
                  <a:latin typeface="Montserrat" panose="00000500000000000000" pitchFamily="2" charset="-18"/>
                </a:rPr>
                <a:t> via </a:t>
              </a:r>
              <a:r>
                <a:rPr lang="pl-PL" sz="1100" dirty="0" err="1">
                  <a:solidFill>
                    <a:schemeClr val="bg1"/>
                  </a:solidFill>
                  <a:latin typeface="Montserrat" panose="00000500000000000000" pitchFamily="2" charset="-18"/>
                </a:rPr>
                <a:t>green</a:t>
              </a:r>
              <a:r>
                <a:rPr lang="pl-PL" sz="1100" dirty="0">
                  <a:solidFill>
                    <a:schemeClr val="bg1"/>
                  </a:solidFill>
                  <a:latin typeface="Montserrat" panose="00000500000000000000" pitchFamily="2" charset="-18"/>
                </a:rPr>
                <a:t> </a:t>
              </a:r>
              <a:r>
                <a:rPr lang="pl-PL" sz="1100" dirty="0" err="1">
                  <a:solidFill>
                    <a:schemeClr val="bg1"/>
                  </a:solidFill>
                  <a:latin typeface="Montserrat" panose="00000500000000000000" pitchFamily="2" charset="-18"/>
                </a:rPr>
                <a:t>standards</a:t>
              </a:r>
              <a:r>
                <a:rPr lang="pl-PL" sz="1100" dirty="0">
                  <a:solidFill>
                    <a:schemeClr val="bg1"/>
                  </a:solidFill>
                  <a:latin typeface="Montserrat" panose="00000500000000000000" pitchFamily="2" charset="-18"/>
                </a:rPr>
                <a:t>.</a:t>
              </a:r>
            </a:p>
            <a:p>
              <a:pPr rtl="0">
                <a:buFont typeface="Arial" panose="020B0604020202020204" pitchFamily="34" charset="0"/>
                <a:buChar char="•"/>
              </a:pPr>
              <a:r>
                <a:rPr lang="pl-PL" sz="1100" i="1" dirty="0" err="1">
                  <a:solidFill>
                    <a:schemeClr val="bg1"/>
                  </a:solidFill>
                  <a:latin typeface="Montserrat" panose="00000500000000000000" pitchFamily="2" charset="-18"/>
                </a:rPr>
                <a:t>Adoption</a:t>
              </a:r>
              <a:r>
                <a:rPr lang="pl-PL" sz="1100" dirty="0">
                  <a:solidFill>
                    <a:schemeClr val="bg1"/>
                  </a:solidFill>
                  <a:latin typeface="Montserrat" panose="00000500000000000000" pitchFamily="2" charset="-18"/>
                </a:rPr>
                <a:t>: 6+ pilot </a:t>
              </a:r>
              <a:r>
                <a:rPr lang="pl-PL" sz="1100" dirty="0" err="1">
                  <a:solidFill>
                    <a:schemeClr val="bg1"/>
                  </a:solidFill>
                  <a:latin typeface="Montserrat" panose="00000500000000000000" pitchFamily="2" charset="-18"/>
                </a:rPr>
                <a:t>ports</a:t>
              </a:r>
              <a:r>
                <a:rPr lang="pl-PL" sz="1100" dirty="0">
                  <a:solidFill>
                    <a:schemeClr val="bg1"/>
                  </a:solidFill>
                  <a:latin typeface="Montserrat" panose="00000500000000000000" pitchFamily="2" charset="-18"/>
                </a:rPr>
                <a:t>.</a:t>
              </a:r>
            </a:p>
            <a:p>
              <a:endParaRPr lang="pl-PL" sz="1100" dirty="0">
                <a:solidFill>
                  <a:schemeClr val="bg1"/>
                </a:solidFill>
                <a:latin typeface="Montserrat Bold" panose="00000800000000000000" pitchFamily="2" charset="-18"/>
              </a:endParaRPr>
            </a:p>
          </p:txBody>
        </p:sp>
        <p:sp>
          <p:nvSpPr>
            <p:cNvPr id="62" name="TextBox 31">
              <a:extLst>
                <a:ext uri="{FF2B5EF4-FFF2-40B4-BE49-F238E27FC236}">
                  <a16:creationId xmlns:a16="http://schemas.microsoft.com/office/drawing/2014/main" id="{F964D56F-E450-9905-642C-D2F3FA9F1321}"/>
                </a:ext>
              </a:extLst>
            </p:cNvPr>
            <p:cNvSpPr txBox="1"/>
            <p:nvPr/>
          </p:nvSpPr>
          <p:spPr>
            <a:xfrm>
              <a:off x="0" y="28575"/>
              <a:ext cx="1170184" cy="9198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95"/>
                </a:lnSpc>
              </a:pPr>
              <a:endParaRPr/>
            </a:p>
          </p:txBody>
        </p:sp>
      </p:grpSp>
      <p:pic>
        <p:nvPicPr>
          <p:cNvPr id="75" name="Obraz 74">
            <a:extLst>
              <a:ext uri="{FF2B5EF4-FFF2-40B4-BE49-F238E27FC236}">
                <a16:creationId xmlns:a16="http://schemas.microsoft.com/office/drawing/2014/main" id="{D95DD9FC-DA8B-AAD5-DC3A-0264015B4A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 flipH="1">
            <a:off x="3278403" y="1112008"/>
            <a:ext cx="1626313" cy="162631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76" name="Group 17">
            <a:extLst>
              <a:ext uri="{FF2B5EF4-FFF2-40B4-BE49-F238E27FC236}">
                <a16:creationId xmlns:a16="http://schemas.microsoft.com/office/drawing/2014/main" id="{77DDD8FF-A514-2198-F1FE-C2582E2D5315}"/>
              </a:ext>
            </a:extLst>
          </p:cNvPr>
          <p:cNvGrpSpPr/>
          <p:nvPr/>
        </p:nvGrpSpPr>
        <p:grpSpPr>
          <a:xfrm>
            <a:off x="2984194" y="2215966"/>
            <a:ext cx="779442" cy="772523"/>
            <a:chOff x="0" y="0"/>
            <a:chExt cx="812800" cy="812800"/>
          </a:xfrm>
        </p:grpSpPr>
        <p:sp>
          <p:nvSpPr>
            <p:cNvPr id="77" name="Freeform 18">
              <a:extLst>
                <a:ext uri="{FF2B5EF4-FFF2-40B4-BE49-F238E27FC236}">
                  <a16:creationId xmlns:a16="http://schemas.microsoft.com/office/drawing/2014/main" id="{5066CFF0-9DFC-5ACB-DE72-C1B32AB8716B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AC43F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78" name="TextBox 19">
              <a:extLst>
                <a:ext uri="{FF2B5EF4-FFF2-40B4-BE49-F238E27FC236}">
                  <a16:creationId xmlns:a16="http://schemas.microsoft.com/office/drawing/2014/main" id="{D06F4D08-6601-5249-9788-17863DA832CB}"/>
                </a:ext>
              </a:extLst>
            </p:cNvPr>
            <p:cNvSpPr txBox="1"/>
            <p:nvPr/>
          </p:nvSpPr>
          <p:spPr>
            <a:xfrm>
              <a:off x="76200" y="104775"/>
              <a:ext cx="660400" cy="631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95"/>
                </a:lnSpc>
              </a:pPr>
              <a:endParaRPr/>
            </a:p>
          </p:txBody>
        </p:sp>
      </p:grpSp>
      <p:grpSp>
        <p:nvGrpSpPr>
          <p:cNvPr id="79" name="Group 29">
            <a:extLst>
              <a:ext uri="{FF2B5EF4-FFF2-40B4-BE49-F238E27FC236}">
                <a16:creationId xmlns:a16="http://schemas.microsoft.com/office/drawing/2014/main" id="{34D087E8-06E1-8C2F-7DB3-199BECCD6BAA}"/>
              </a:ext>
            </a:extLst>
          </p:cNvPr>
          <p:cNvGrpSpPr/>
          <p:nvPr/>
        </p:nvGrpSpPr>
        <p:grpSpPr>
          <a:xfrm>
            <a:off x="3373916" y="2234760"/>
            <a:ext cx="2492746" cy="1796732"/>
            <a:chOff x="0" y="0"/>
            <a:chExt cx="1170184" cy="1047851"/>
          </a:xfrm>
        </p:grpSpPr>
        <p:sp>
          <p:nvSpPr>
            <p:cNvPr id="80" name="Freeform 30">
              <a:extLst>
                <a:ext uri="{FF2B5EF4-FFF2-40B4-BE49-F238E27FC236}">
                  <a16:creationId xmlns:a16="http://schemas.microsoft.com/office/drawing/2014/main" id="{C94E8800-B1EF-8C2E-45FD-EACFC1AB7B5E}"/>
                </a:ext>
              </a:extLst>
            </p:cNvPr>
            <p:cNvSpPr/>
            <p:nvPr/>
          </p:nvSpPr>
          <p:spPr>
            <a:xfrm>
              <a:off x="0" y="0"/>
              <a:ext cx="1170184" cy="1047851"/>
            </a:xfrm>
            <a:custGeom>
              <a:avLst/>
              <a:gdLst/>
              <a:ahLst/>
              <a:cxnLst/>
              <a:rect l="l" t="t" r="r" b="b"/>
              <a:pathLst>
                <a:path w="1170184" h="948463">
                  <a:moveTo>
                    <a:pt x="93719" y="0"/>
                  </a:moveTo>
                  <a:lnTo>
                    <a:pt x="1076466" y="0"/>
                  </a:lnTo>
                  <a:cubicBezTo>
                    <a:pt x="1128225" y="0"/>
                    <a:pt x="1170184" y="41959"/>
                    <a:pt x="1170184" y="93719"/>
                  </a:cubicBezTo>
                  <a:lnTo>
                    <a:pt x="1170184" y="854745"/>
                  </a:lnTo>
                  <a:cubicBezTo>
                    <a:pt x="1170184" y="906504"/>
                    <a:pt x="1128225" y="948463"/>
                    <a:pt x="1076466" y="948463"/>
                  </a:cubicBezTo>
                  <a:lnTo>
                    <a:pt x="93719" y="948463"/>
                  </a:lnTo>
                  <a:cubicBezTo>
                    <a:pt x="41959" y="948463"/>
                    <a:pt x="0" y="906504"/>
                    <a:pt x="0" y="854745"/>
                  </a:cubicBezTo>
                  <a:lnTo>
                    <a:pt x="0" y="93719"/>
                  </a:lnTo>
                  <a:cubicBezTo>
                    <a:pt x="0" y="41959"/>
                    <a:pt x="41959" y="0"/>
                    <a:pt x="93719" y="0"/>
                  </a:cubicBezTo>
                  <a:close/>
                </a:path>
              </a:pathLst>
            </a:custGeom>
            <a:solidFill>
              <a:srgbClr val="2CB3A5"/>
            </a:solidFill>
          </p:spPr>
          <p:txBody>
            <a:bodyPr/>
            <a:lstStyle/>
            <a:p>
              <a:pPr rtl="0">
                <a:buNone/>
              </a:pPr>
              <a:r>
                <a:rPr lang="pl-PL" sz="1100" b="1" dirty="0">
                  <a:solidFill>
                    <a:schemeClr val="bg1"/>
                  </a:solidFill>
                  <a:latin typeface="Montserrat" panose="00000500000000000000" pitchFamily="2" charset="-18"/>
                </a:rPr>
                <a:t>2. </a:t>
              </a:r>
              <a:r>
                <a:rPr lang="pl-PL" sz="1100" b="1" dirty="0" err="1">
                  <a:solidFill>
                    <a:schemeClr val="bg1"/>
                  </a:solidFill>
                  <a:latin typeface="Montserrat" panose="00000500000000000000" pitchFamily="2" charset="-18"/>
                </a:rPr>
                <a:t>Decarbonisation</a:t>
              </a:r>
              <a:r>
                <a:rPr lang="pl-PL" sz="1100" b="1" dirty="0">
                  <a:solidFill>
                    <a:schemeClr val="bg1"/>
                  </a:solidFill>
                  <a:latin typeface="Montserrat" panose="00000500000000000000" pitchFamily="2" charset="-18"/>
                </a:rPr>
                <a:t> </a:t>
              </a:r>
              <a:r>
                <a:rPr lang="pl-PL" sz="1100" b="1" dirty="0" err="1">
                  <a:solidFill>
                    <a:schemeClr val="bg1"/>
                  </a:solidFill>
                  <a:latin typeface="Montserrat" panose="00000500000000000000" pitchFamily="2" charset="-18"/>
                </a:rPr>
                <a:t>Pilots</a:t>
              </a:r>
              <a:endParaRPr lang="pl-PL" sz="1100" b="1" dirty="0">
                <a:solidFill>
                  <a:schemeClr val="bg1"/>
                </a:solidFill>
                <a:latin typeface="Montserrat" panose="00000500000000000000" pitchFamily="2" charset="-18"/>
              </a:endParaRPr>
            </a:p>
            <a:p>
              <a:pPr rtl="0">
                <a:buNone/>
              </a:pPr>
              <a:endParaRPr lang="pl-PL" sz="1100" b="1" dirty="0">
                <a:solidFill>
                  <a:schemeClr val="bg1"/>
                </a:solidFill>
                <a:latin typeface="Montserrat" panose="00000500000000000000" pitchFamily="2" charset="-18"/>
              </a:endParaRPr>
            </a:p>
            <a:p>
              <a:pPr rtl="0">
                <a:buFont typeface="Arial" panose="020B0604020202020204" pitchFamily="34" charset="0"/>
                <a:buChar char="•"/>
              </a:pPr>
              <a:r>
                <a:rPr lang="pl-PL" sz="1100" dirty="0">
                  <a:solidFill>
                    <a:schemeClr val="bg1"/>
                  </a:solidFill>
                  <a:latin typeface="Montserrat" panose="00000500000000000000" pitchFamily="2" charset="-18"/>
                </a:rPr>
                <a:t>Energy </a:t>
              </a:r>
              <a:r>
                <a:rPr lang="pl-PL" sz="1100" dirty="0" err="1">
                  <a:solidFill>
                    <a:schemeClr val="bg1"/>
                  </a:solidFill>
                  <a:latin typeface="Montserrat" panose="00000500000000000000" pitchFamily="2" charset="-18"/>
                </a:rPr>
                <a:t>Twin</a:t>
              </a:r>
              <a:r>
                <a:rPr lang="pl-PL" sz="1100" dirty="0">
                  <a:solidFill>
                    <a:schemeClr val="bg1"/>
                  </a:solidFill>
                  <a:latin typeface="Montserrat" panose="00000500000000000000" pitchFamily="2" charset="-18"/>
                </a:rPr>
                <a:t>: </a:t>
              </a:r>
              <a:r>
                <a:rPr lang="pl-PL" sz="1100" dirty="0" err="1">
                  <a:solidFill>
                    <a:schemeClr val="bg1"/>
                  </a:solidFill>
                  <a:latin typeface="Montserrat" panose="00000500000000000000" pitchFamily="2" charset="-18"/>
                </a:rPr>
                <a:t>Enhances</a:t>
              </a:r>
              <a:r>
                <a:rPr lang="pl-PL" sz="1100" dirty="0">
                  <a:solidFill>
                    <a:schemeClr val="bg1"/>
                  </a:solidFill>
                  <a:latin typeface="Montserrat" panose="00000500000000000000" pitchFamily="2" charset="-18"/>
                </a:rPr>
                <a:t> </a:t>
              </a:r>
              <a:r>
                <a:rPr lang="pl-PL" sz="1100" dirty="0" err="1">
                  <a:solidFill>
                    <a:schemeClr val="bg1"/>
                  </a:solidFill>
                  <a:latin typeface="Montserrat" panose="00000500000000000000" pitchFamily="2" charset="-18"/>
                </a:rPr>
                <a:t>efficiency</a:t>
              </a:r>
              <a:r>
                <a:rPr lang="pl-PL" sz="1100" dirty="0">
                  <a:solidFill>
                    <a:schemeClr val="bg1"/>
                  </a:solidFill>
                  <a:latin typeface="Montserrat" panose="00000500000000000000" pitchFamily="2" charset="-18"/>
                </a:rPr>
                <a:t>, </a:t>
              </a:r>
              <a:r>
                <a:rPr lang="pl-PL" sz="1100" dirty="0" err="1">
                  <a:solidFill>
                    <a:schemeClr val="bg1"/>
                  </a:solidFill>
                  <a:latin typeface="Montserrat" panose="00000500000000000000" pitchFamily="2" charset="-18"/>
                </a:rPr>
                <a:t>simulates</a:t>
              </a:r>
              <a:r>
                <a:rPr lang="pl-PL" sz="1100" dirty="0">
                  <a:solidFill>
                    <a:schemeClr val="bg1"/>
                  </a:solidFill>
                  <a:latin typeface="Montserrat" panose="00000500000000000000" pitchFamily="2" charset="-18"/>
                </a:rPr>
                <a:t> </a:t>
              </a:r>
              <a:r>
                <a:rPr lang="pl-PL" sz="1100" dirty="0" err="1">
                  <a:solidFill>
                    <a:schemeClr val="bg1"/>
                  </a:solidFill>
                  <a:latin typeface="Montserrat" panose="00000500000000000000" pitchFamily="2" charset="-18"/>
                </a:rPr>
                <a:t>renewables</a:t>
              </a:r>
              <a:r>
                <a:rPr lang="pl-PL" sz="1100" dirty="0">
                  <a:solidFill>
                    <a:schemeClr val="bg1"/>
                  </a:solidFill>
                  <a:latin typeface="Montserrat" panose="00000500000000000000" pitchFamily="2" charset="-18"/>
                </a:rPr>
                <a:t> (</a:t>
              </a:r>
              <a:r>
                <a:rPr lang="pl-PL" sz="1100" dirty="0" err="1">
                  <a:solidFill>
                    <a:schemeClr val="bg1"/>
                  </a:solidFill>
                  <a:latin typeface="Montserrat" panose="00000500000000000000" pitchFamily="2" charset="-18"/>
                </a:rPr>
                <a:t>Klaipeda</a:t>
              </a:r>
              <a:r>
                <a:rPr lang="pl-PL" sz="1100" dirty="0">
                  <a:solidFill>
                    <a:schemeClr val="bg1"/>
                  </a:solidFill>
                  <a:latin typeface="Montserrat" panose="00000500000000000000" pitchFamily="2" charset="-18"/>
                </a:rPr>
                <a:t>, Ystad, Rostock).</a:t>
              </a:r>
            </a:p>
            <a:p>
              <a:pPr rtl="0">
                <a:buFont typeface="Arial" panose="020B0604020202020204" pitchFamily="34" charset="0"/>
                <a:buChar char="•"/>
              </a:pPr>
              <a:r>
                <a:rPr lang="pl-PL" sz="1100" dirty="0">
                  <a:solidFill>
                    <a:schemeClr val="bg1"/>
                  </a:solidFill>
                  <a:latin typeface="Montserrat" panose="00000500000000000000" pitchFamily="2" charset="-18"/>
                </a:rPr>
                <a:t>Port </a:t>
              </a:r>
              <a:r>
                <a:rPr lang="pl-PL" sz="1100" dirty="0" err="1">
                  <a:solidFill>
                    <a:schemeClr val="bg1"/>
                  </a:solidFill>
                  <a:latin typeface="Montserrat" panose="00000500000000000000" pitchFamily="2" charset="-18"/>
                </a:rPr>
                <a:t>Electrification</a:t>
              </a:r>
              <a:r>
                <a:rPr lang="pl-PL" sz="1100" dirty="0">
                  <a:solidFill>
                    <a:schemeClr val="bg1"/>
                  </a:solidFill>
                  <a:latin typeface="Montserrat" panose="00000500000000000000" pitchFamily="2" charset="-18"/>
                </a:rPr>
                <a:t>: </a:t>
              </a:r>
              <a:r>
                <a:rPr lang="pl-PL" sz="1100" dirty="0" err="1">
                  <a:solidFill>
                    <a:schemeClr val="bg1"/>
                  </a:solidFill>
                  <a:latin typeface="Montserrat" panose="00000500000000000000" pitchFamily="2" charset="-18"/>
                </a:rPr>
                <a:t>Shifts</a:t>
              </a:r>
              <a:r>
                <a:rPr lang="pl-PL" sz="1100" dirty="0">
                  <a:solidFill>
                    <a:schemeClr val="bg1"/>
                  </a:solidFill>
                  <a:latin typeface="Montserrat" panose="00000500000000000000" pitchFamily="2" charset="-18"/>
                </a:rPr>
                <a:t> to </a:t>
              </a:r>
              <a:r>
                <a:rPr lang="pl-PL" sz="1100" dirty="0" err="1">
                  <a:solidFill>
                    <a:schemeClr val="bg1"/>
                  </a:solidFill>
                  <a:latin typeface="Montserrat" panose="00000500000000000000" pitchFamily="2" charset="-18"/>
                </a:rPr>
                <a:t>green</a:t>
              </a:r>
              <a:r>
                <a:rPr lang="pl-PL" sz="1100" dirty="0">
                  <a:solidFill>
                    <a:schemeClr val="bg1"/>
                  </a:solidFill>
                  <a:latin typeface="Montserrat" panose="00000500000000000000" pitchFamily="2" charset="-18"/>
                </a:rPr>
                <a:t> </a:t>
              </a:r>
              <a:r>
                <a:rPr lang="pl-PL" sz="1100" dirty="0" err="1">
                  <a:solidFill>
                    <a:schemeClr val="bg1"/>
                  </a:solidFill>
                  <a:latin typeface="Montserrat" panose="00000500000000000000" pitchFamily="2" charset="-18"/>
                </a:rPr>
                <a:t>energy</a:t>
              </a:r>
              <a:r>
                <a:rPr lang="pl-PL" sz="1100" dirty="0">
                  <a:solidFill>
                    <a:schemeClr val="bg1"/>
                  </a:solidFill>
                  <a:latin typeface="Montserrat" panose="00000500000000000000" pitchFamily="2" charset="-18"/>
                </a:rPr>
                <a:t> </a:t>
              </a:r>
              <a:r>
                <a:rPr lang="pl-PL" sz="1100" dirty="0" err="1">
                  <a:solidFill>
                    <a:schemeClr val="bg1"/>
                  </a:solidFill>
                  <a:latin typeface="Montserrat" panose="00000500000000000000" pitchFamily="2" charset="-18"/>
                </a:rPr>
                <a:t>operations</a:t>
              </a:r>
              <a:r>
                <a:rPr lang="pl-PL" sz="1100" dirty="0">
                  <a:solidFill>
                    <a:schemeClr val="bg1"/>
                  </a:solidFill>
                  <a:latin typeface="Montserrat" panose="00000500000000000000" pitchFamily="2" charset="-18"/>
                </a:rPr>
                <a:t> (Świnoujście, Stralsund, </a:t>
              </a:r>
              <a:r>
                <a:rPr lang="pl-PL" sz="1100" dirty="0" err="1">
                  <a:solidFill>
                    <a:schemeClr val="bg1"/>
                  </a:solidFill>
                  <a:latin typeface="Montserrat" panose="00000500000000000000" pitchFamily="2" charset="-18"/>
                </a:rPr>
                <a:t>Elblag</a:t>
              </a:r>
              <a:r>
                <a:rPr lang="pl-PL" sz="1100" dirty="0">
                  <a:solidFill>
                    <a:schemeClr val="bg1"/>
                  </a:solidFill>
                  <a:latin typeface="Montserrat" panose="00000500000000000000" pitchFamily="2" charset="-18"/>
                </a:rPr>
                <a:t>).</a:t>
              </a:r>
            </a:p>
            <a:p>
              <a:pPr rtl="0">
                <a:buFont typeface="Arial" panose="020B0604020202020204" pitchFamily="34" charset="0"/>
                <a:buChar char="•"/>
              </a:pPr>
              <a:r>
                <a:rPr lang="pl-PL" sz="1100" i="1" dirty="0">
                  <a:solidFill>
                    <a:schemeClr val="bg1"/>
                  </a:solidFill>
                  <a:latin typeface="Montserrat" panose="00000500000000000000" pitchFamily="2" charset="-18"/>
                </a:rPr>
                <a:t>Benefit</a:t>
              </a:r>
              <a:r>
                <a:rPr lang="pl-PL" sz="1100" dirty="0">
                  <a:solidFill>
                    <a:schemeClr val="bg1"/>
                  </a:solidFill>
                  <a:latin typeface="Montserrat" panose="00000500000000000000" pitchFamily="2" charset="-18"/>
                </a:rPr>
                <a:t>: </a:t>
              </a:r>
              <a:r>
                <a:rPr lang="pl-PL" sz="1100" dirty="0" err="1">
                  <a:solidFill>
                    <a:schemeClr val="bg1"/>
                  </a:solidFill>
                  <a:latin typeface="Montserrat" panose="00000500000000000000" pitchFamily="2" charset="-18"/>
                </a:rPr>
                <a:t>Diverse</a:t>
              </a:r>
              <a:r>
                <a:rPr lang="pl-PL" sz="1100" dirty="0">
                  <a:solidFill>
                    <a:schemeClr val="bg1"/>
                  </a:solidFill>
                  <a:latin typeface="Montserrat" panose="00000500000000000000" pitchFamily="2" charset="-18"/>
                </a:rPr>
                <a:t>, </a:t>
              </a:r>
              <a:r>
                <a:rPr lang="pl-PL" sz="1100" dirty="0" err="1">
                  <a:solidFill>
                    <a:schemeClr val="bg1"/>
                  </a:solidFill>
                  <a:latin typeface="Montserrat" panose="00000500000000000000" pitchFamily="2" charset="-18"/>
                </a:rPr>
                <a:t>adaptable</a:t>
              </a:r>
              <a:r>
                <a:rPr lang="pl-PL" sz="1100" dirty="0">
                  <a:solidFill>
                    <a:schemeClr val="bg1"/>
                  </a:solidFill>
                  <a:latin typeface="Montserrat" panose="00000500000000000000" pitchFamily="2" charset="-18"/>
                </a:rPr>
                <a:t> </a:t>
              </a:r>
              <a:r>
                <a:rPr lang="pl-PL" sz="1100" dirty="0" err="1">
                  <a:solidFill>
                    <a:schemeClr val="bg1"/>
                  </a:solidFill>
                  <a:latin typeface="Montserrat" panose="00000500000000000000" pitchFamily="2" charset="-18"/>
                </a:rPr>
                <a:t>solutions</a:t>
              </a:r>
              <a:r>
                <a:rPr lang="pl-PL" sz="1100" dirty="0">
                  <a:solidFill>
                    <a:schemeClr val="bg1"/>
                  </a:solidFill>
                  <a:latin typeface="Montserrat" panose="00000500000000000000" pitchFamily="2" charset="-18"/>
                </a:rPr>
                <a:t>.</a:t>
              </a:r>
            </a:p>
            <a:p>
              <a:endParaRPr lang="pl-PL" sz="1100" dirty="0">
                <a:solidFill>
                  <a:schemeClr val="bg1"/>
                </a:solidFill>
                <a:latin typeface="Montserrat Bold" panose="00000800000000000000" pitchFamily="2" charset="-18"/>
              </a:endParaRPr>
            </a:p>
          </p:txBody>
        </p:sp>
        <p:sp>
          <p:nvSpPr>
            <p:cNvPr id="81" name="TextBox 31">
              <a:extLst>
                <a:ext uri="{FF2B5EF4-FFF2-40B4-BE49-F238E27FC236}">
                  <a16:creationId xmlns:a16="http://schemas.microsoft.com/office/drawing/2014/main" id="{493BA50F-6627-794C-5E92-4FA3C8535111}"/>
                </a:ext>
              </a:extLst>
            </p:cNvPr>
            <p:cNvSpPr txBox="1"/>
            <p:nvPr/>
          </p:nvSpPr>
          <p:spPr>
            <a:xfrm>
              <a:off x="0" y="28575"/>
              <a:ext cx="1170184" cy="9198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95"/>
                </a:lnSpc>
              </a:pPr>
              <a:endParaRPr/>
            </a:p>
          </p:txBody>
        </p:sp>
      </p:grpSp>
      <p:pic>
        <p:nvPicPr>
          <p:cNvPr id="82" name="Obraz 81">
            <a:extLst>
              <a:ext uri="{FF2B5EF4-FFF2-40B4-BE49-F238E27FC236}">
                <a16:creationId xmlns:a16="http://schemas.microsoft.com/office/drawing/2014/main" id="{E9C76E8D-889B-70B2-1621-6A3062A0AFA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 flipH="1">
            <a:off x="6256384" y="1112007"/>
            <a:ext cx="1626313" cy="162631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83" name="Group 17">
            <a:extLst>
              <a:ext uri="{FF2B5EF4-FFF2-40B4-BE49-F238E27FC236}">
                <a16:creationId xmlns:a16="http://schemas.microsoft.com/office/drawing/2014/main" id="{2B10E2E9-0BB3-5545-C6EB-288B777CAEF9}"/>
              </a:ext>
            </a:extLst>
          </p:cNvPr>
          <p:cNvGrpSpPr/>
          <p:nvPr/>
        </p:nvGrpSpPr>
        <p:grpSpPr>
          <a:xfrm>
            <a:off x="5962175" y="2215965"/>
            <a:ext cx="779442" cy="772523"/>
            <a:chOff x="0" y="0"/>
            <a:chExt cx="812800" cy="812800"/>
          </a:xfrm>
        </p:grpSpPr>
        <p:sp>
          <p:nvSpPr>
            <p:cNvPr id="84" name="Freeform 18">
              <a:extLst>
                <a:ext uri="{FF2B5EF4-FFF2-40B4-BE49-F238E27FC236}">
                  <a16:creationId xmlns:a16="http://schemas.microsoft.com/office/drawing/2014/main" id="{BCDF4FC3-C2B4-0ED2-4D42-D43136039B2A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AC43F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85" name="TextBox 19">
              <a:extLst>
                <a:ext uri="{FF2B5EF4-FFF2-40B4-BE49-F238E27FC236}">
                  <a16:creationId xmlns:a16="http://schemas.microsoft.com/office/drawing/2014/main" id="{B5A5CD16-CEF4-0EF1-3E28-DDFFED486591}"/>
                </a:ext>
              </a:extLst>
            </p:cNvPr>
            <p:cNvSpPr txBox="1"/>
            <p:nvPr/>
          </p:nvSpPr>
          <p:spPr>
            <a:xfrm>
              <a:off x="76200" y="104775"/>
              <a:ext cx="660400" cy="631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95"/>
                </a:lnSpc>
              </a:pPr>
              <a:endParaRPr/>
            </a:p>
          </p:txBody>
        </p:sp>
      </p:grpSp>
      <p:grpSp>
        <p:nvGrpSpPr>
          <p:cNvPr id="86" name="Group 29">
            <a:extLst>
              <a:ext uri="{FF2B5EF4-FFF2-40B4-BE49-F238E27FC236}">
                <a16:creationId xmlns:a16="http://schemas.microsoft.com/office/drawing/2014/main" id="{3AFA10B9-B402-72DB-2D22-3F977AAF7173}"/>
              </a:ext>
            </a:extLst>
          </p:cNvPr>
          <p:cNvGrpSpPr/>
          <p:nvPr/>
        </p:nvGrpSpPr>
        <p:grpSpPr>
          <a:xfrm>
            <a:off x="6351896" y="2234759"/>
            <a:ext cx="2690379" cy="1796732"/>
            <a:chOff x="0" y="0"/>
            <a:chExt cx="1170184" cy="948463"/>
          </a:xfrm>
        </p:grpSpPr>
        <p:sp>
          <p:nvSpPr>
            <p:cNvPr id="87" name="Freeform 30">
              <a:extLst>
                <a:ext uri="{FF2B5EF4-FFF2-40B4-BE49-F238E27FC236}">
                  <a16:creationId xmlns:a16="http://schemas.microsoft.com/office/drawing/2014/main" id="{B93006BB-4F1B-90FA-B06B-AD55989285E7}"/>
                </a:ext>
              </a:extLst>
            </p:cNvPr>
            <p:cNvSpPr/>
            <p:nvPr/>
          </p:nvSpPr>
          <p:spPr>
            <a:xfrm>
              <a:off x="0" y="0"/>
              <a:ext cx="1170184" cy="948463"/>
            </a:xfrm>
            <a:custGeom>
              <a:avLst/>
              <a:gdLst/>
              <a:ahLst/>
              <a:cxnLst/>
              <a:rect l="l" t="t" r="r" b="b"/>
              <a:pathLst>
                <a:path w="1170184" h="948463">
                  <a:moveTo>
                    <a:pt x="93719" y="0"/>
                  </a:moveTo>
                  <a:lnTo>
                    <a:pt x="1076466" y="0"/>
                  </a:lnTo>
                  <a:cubicBezTo>
                    <a:pt x="1128225" y="0"/>
                    <a:pt x="1170184" y="41959"/>
                    <a:pt x="1170184" y="93719"/>
                  </a:cubicBezTo>
                  <a:lnTo>
                    <a:pt x="1170184" y="854745"/>
                  </a:lnTo>
                  <a:cubicBezTo>
                    <a:pt x="1170184" y="906504"/>
                    <a:pt x="1128225" y="948463"/>
                    <a:pt x="1076466" y="948463"/>
                  </a:cubicBezTo>
                  <a:lnTo>
                    <a:pt x="93719" y="948463"/>
                  </a:lnTo>
                  <a:cubicBezTo>
                    <a:pt x="41959" y="948463"/>
                    <a:pt x="0" y="906504"/>
                    <a:pt x="0" y="854745"/>
                  </a:cubicBezTo>
                  <a:lnTo>
                    <a:pt x="0" y="93719"/>
                  </a:lnTo>
                  <a:cubicBezTo>
                    <a:pt x="0" y="41959"/>
                    <a:pt x="41959" y="0"/>
                    <a:pt x="93719" y="0"/>
                  </a:cubicBezTo>
                  <a:close/>
                </a:path>
              </a:pathLst>
            </a:custGeom>
            <a:solidFill>
              <a:srgbClr val="2CB3A5"/>
            </a:solidFill>
          </p:spPr>
          <p:txBody>
            <a:bodyPr/>
            <a:lstStyle/>
            <a:p>
              <a:pPr rtl="0">
                <a:buNone/>
              </a:pPr>
              <a:r>
                <a:rPr lang="en-US" sz="1100" b="1" dirty="0">
                  <a:solidFill>
                    <a:schemeClr val="bg1"/>
                  </a:solidFill>
                  <a:latin typeface="Montserrat" panose="00000500000000000000" pitchFamily="2" charset="-18"/>
                </a:rPr>
                <a:t>3. Green Policy Roadmap</a:t>
              </a:r>
              <a:endParaRPr lang="pl-PL" sz="1100" b="1" dirty="0">
                <a:solidFill>
                  <a:schemeClr val="bg1"/>
                </a:solidFill>
                <a:latin typeface="Montserrat" panose="00000500000000000000" pitchFamily="2" charset="-18"/>
              </a:endParaRPr>
            </a:p>
            <a:p>
              <a:pPr rtl="0">
                <a:buNone/>
              </a:pPr>
              <a:endParaRPr lang="en-US" sz="1100" b="1" dirty="0">
                <a:solidFill>
                  <a:schemeClr val="bg1"/>
                </a:solidFill>
                <a:latin typeface="Montserrat" panose="00000500000000000000" pitchFamily="2" charset="-18"/>
              </a:endParaRPr>
            </a:p>
            <a:p>
              <a:pPr rtl="0"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chemeClr val="bg1"/>
                  </a:solidFill>
                  <a:latin typeface="Montserrat" panose="00000500000000000000" pitchFamily="2" charset="-18"/>
                </a:rPr>
                <a:t>Competence: Skills needed post-2030.</a:t>
              </a:r>
            </a:p>
            <a:p>
              <a:pPr rtl="0"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chemeClr val="bg1"/>
                  </a:solidFill>
                  <a:latin typeface="Montserrat" panose="00000500000000000000" pitchFamily="2" charset="-18"/>
                </a:rPr>
                <a:t>Technology: Infrastructure requirements.</a:t>
              </a:r>
            </a:p>
            <a:p>
              <a:pPr rtl="0"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chemeClr val="bg1"/>
                  </a:solidFill>
                  <a:latin typeface="Montserrat" panose="00000500000000000000" pitchFamily="2" charset="-18"/>
                </a:rPr>
                <a:t>Socio-Environmental: Benefits for community and environment.</a:t>
              </a:r>
            </a:p>
            <a:p>
              <a:pPr rtl="0">
                <a:buFont typeface="Arial" panose="020B0604020202020204" pitchFamily="34" charset="0"/>
                <a:buChar char="•"/>
              </a:pPr>
              <a:r>
                <a:rPr lang="en-US" sz="1100" i="1" dirty="0">
                  <a:solidFill>
                    <a:schemeClr val="bg1"/>
                  </a:solidFill>
                  <a:latin typeface="Montserrat" panose="00000500000000000000" pitchFamily="2" charset="-18"/>
                </a:rPr>
                <a:t>Format</a:t>
              </a:r>
              <a:r>
                <a:rPr lang="en-US" sz="1100" dirty="0">
                  <a:solidFill>
                    <a:schemeClr val="bg1"/>
                  </a:solidFill>
                  <a:latin typeface="Montserrat" panose="00000500000000000000" pitchFamily="2" charset="-18"/>
                </a:rPr>
                <a:t>: Interactive strategic report.</a:t>
              </a:r>
            </a:p>
            <a:p>
              <a:endParaRPr lang="pl-PL" sz="1100" dirty="0">
                <a:solidFill>
                  <a:schemeClr val="bg1"/>
                </a:solidFill>
                <a:latin typeface="Montserrat Bold" panose="00000800000000000000" pitchFamily="2" charset="-18"/>
              </a:endParaRPr>
            </a:p>
          </p:txBody>
        </p:sp>
        <p:sp>
          <p:nvSpPr>
            <p:cNvPr id="88" name="TextBox 31">
              <a:extLst>
                <a:ext uri="{FF2B5EF4-FFF2-40B4-BE49-F238E27FC236}">
                  <a16:creationId xmlns:a16="http://schemas.microsoft.com/office/drawing/2014/main" id="{6EE80A4F-30B3-A3A1-AFFA-BA910CBCA00C}"/>
                </a:ext>
              </a:extLst>
            </p:cNvPr>
            <p:cNvSpPr txBox="1"/>
            <p:nvPr/>
          </p:nvSpPr>
          <p:spPr>
            <a:xfrm>
              <a:off x="0" y="28575"/>
              <a:ext cx="1170184" cy="9198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95"/>
                </a:lnSpc>
              </a:pPr>
              <a:endParaRPr/>
            </a:p>
          </p:txBody>
        </p:sp>
      </p:grpSp>
      <p:pic>
        <p:nvPicPr>
          <p:cNvPr id="92" name="Obraz 91" descr="Obraz zawierający Czcionka, Grafika, tekst, zrzut ekranu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2F53DB63-5569-2AB3-8CE4-EF5C0C9A6F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987" y="112049"/>
            <a:ext cx="3638519" cy="108074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44283459-408F-C7BA-DE44-242B9F89A290}"/>
              </a:ext>
            </a:extLst>
          </p:cNvPr>
          <p:cNvSpPr txBox="1"/>
          <p:nvPr/>
        </p:nvSpPr>
        <p:spPr>
          <a:xfrm>
            <a:off x="6559826" y="4566419"/>
            <a:ext cx="258417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5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European</a:t>
            </a:r>
            <a:r>
              <a:rPr lang="pl-PL" sz="105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Project Center, </a:t>
            </a:r>
          </a:p>
          <a:p>
            <a:r>
              <a:rPr lang="pl-PL" sz="105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Dr.Laima</a:t>
            </a:r>
            <a:r>
              <a:rPr lang="pl-PL" sz="105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Gerlitz &amp; Elizaveta Diatlova</a:t>
            </a:r>
            <a:endParaRPr lang="pl-PL" sz="105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779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EF5AF-B26A-5295-BFE8-E1B59737B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07254D6C-A525-7B1D-1631-1D91E19FAF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67824" y="155990"/>
            <a:ext cx="6808350" cy="3789116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E8AE5938-3825-284D-E752-3906D3C60729}"/>
              </a:ext>
            </a:extLst>
          </p:cNvPr>
          <p:cNvSpPr txBox="1"/>
          <p:nvPr/>
        </p:nvSpPr>
        <p:spPr>
          <a:xfrm>
            <a:off x="6559826" y="4566419"/>
            <a:ext cx="258417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5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European</a:t>
            </a:r>
            <a:r>
              <a:rPr lang="pl-PL" sz="105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Project Center, </a:t>
            </a:r>
          </a:p>
          <a:p>
            <a:r>
              <a:rPr lang="pl-PL" sz="105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Dr.Laima</a:t>
            </a:r>
            <a:r>
              <a:rPr lang="pl-PL" sz="105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Gerlitz &amp; Elizaveta Diatlova</a:t>
            </a:r>
            <a:endParaRPr lang="pl-PL" sz="105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25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2D209-EE17-1526-11CD-D6ADB3080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>
            <a:extLst>
              <a:ext uri="{FF2B5EF4-FFF2-40B4-BE49-F238E27FC236}">
                <a16:creationId xmlns:a16="http://schemas.microsoft.com/office/drawing/2014/main" id="{3BC4AA73-29F5-5771-5964-7F660BD8016B}"/>
              </a:ext>
            </a:extLst>
          </p:cNvPr>
          <p:cNvGrpSpPr/>
          <p:nvPr/>
        </p:nvGrpSpPr>
        <p:grpSpPr>
          <a:xfrm>
            <a:off x="5496189" y="869987"/>
            <a:ext cx="4724740" cy="9358234"/>
            <a:chOff x="0" y="-271942"/>
            <a:chExt cx="1218227" cy="1897206"/>
          </a:xfrm>
        </p:grpSpPr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0D3A580B-111A-E1C7-0DB6-496791819072}"/>
                </a:ext>
              </a:extLst>
            </p:cNvPr>
            <p:cNvSpPr/>
            <p:nvPr/>
          </p:nvSpPr>
          <p:spPr>
            <a:xfrm>
              <a:off x="69522" y="-271942"/>
              <a:ext cx="809525" cy="651911"/>
            </a:xfrm>
            <a:custGeom>
              <a:avLst/>
              <a:gdLst/>
              <a:ahLst/>
              <a:cxnLst/>
              <a:rect l="l" t="t" r="r" b="b"/>
              <a:pathLst>
                <a:path w="1218227" h="1625264">
                  <a:moveTo>
                    <a:pt x="85362" y="0"/>
                  </a:moveTo>
                  <a:lnTo>
                    <a:pt x="1132865" y="0"/>
                  </a:lnTo>
                  <a:cubicBezTo>
                    <a:pt x="1155505" y="0"/>
                    <a:pt x="1177217" y="8993"/>
                    <a:pt x="1193225" y="25002"/>
                  </a:cubicBezTo>
                  <a:cubicBezTo>
                    <a:pt x="1209234" y="41010"/>
                    <a:pt x="1218227" y="62723"/>
                    <a:pt x="1218227" y="85362"/>
                  </a:cubicBezTo>
                  <a:lnTo>
                    <a:pt x="1218227" y="1539902"/>
                  </a:lnTo>
                  <a:cubicBezTo>
                    <a:pt x="1218227" y="1587046"/>
                    <a:pt x="1180009" y="1625264"/>
                    <a:pt x="1132865" y="1625264"/>
                  </a:cubicBezTo>
                  <a:lnTo>
                    <a:pt x="85362" y="1625264"/>
                  </a:lnTo>
                  <a:cubicBezTo>
                    <a:pt x="62723" y="1625264"/>
                    <a:pt x="41010" y="1616270"/>
                    <a:pt x="25002" y="1600262"/>
                  </a:cubicBezTo>
                  <a:cubicBezTo>
                    <a:pt x="8993" y="1584253"/>
                    <a:pt x="0" y="1562541"/>
                    <a:pt x="0" y="1539902"/>
                  </a:cubicBezTo>
                  <a:lnTo>
                    <a:pt x="0" y="85362"/>
                  </a:lnTo>
                  <a:cubicBezTo>
                    <a:pt x="0" y="62723"/>
                    <a:pt x="8993" y="41010"/>
                    <a:pt x="25002" y="25002"/>
                  </a:cubicBezTo>
                  <a:cubicBezTo>
                    <a:pt x="41010" y="8993"/>
                    <a:pt x="62723" y="0"/>
                    <a:pt x="85362" y="0"/>
                  </a:cubicBezTo>
                  <a:close/>
                </a:path>
              </a:pathLst>
            </a:custGeom>
            <a:solidFill>
              <a:srgbClr val="2CB3A5"/>
            </a:solidFill>
          </p:spPr>
          <p:txBody>
            <a:bodyPr/>
            <a:lstStyle/>
            <a:p>
              <a:endParaRPr lang="pl-PL" sz="1100" b="1" dirty="0">
                <a:solidFill>
                  <a:schemeClr val="bg1"/>
                </a:solidFill>
                <a:latin typeface="Montserrat Bold" panose="00000800000000000000" charset="-18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l-PL" sz="1100" b="1" dirty="0" err="1">
                  <a:solidFill>
                    <a:schemeClr val="bg1"/>
                  </a:solidFill>
                  <a:latin typeface="Montserrat Bold" panose="00000800000000000000" charset="-18"/>
                </a:rPr>
                <a:t>Hochschule</a:t>
              </a:r>
              <a:r>
                <a:rPr lang="pl-PL" sz="1100" b="1" dirty="0">
                  <a:solidFill>
                    <a:schemeClr val="bg1"/>
                  </a:solidFill>
                  <a:latin typeface="Montserrat Bold" panose="00000800000000000000" charset="-18"/>
                </a:rPr>
                <a:t> Wismar, University of Applied </a:t>
              </a:r>
              <a:r>
                <a:rPr lang="pl-PL" sz="1100" b="1" dirty="0" err="1">
                  <a:solidFill>
                    <a:schemeClr val="bg1"/>
                  </a:solidFill>
                  <a:latin typeface="Montserrat Bold" panose="00000800000000000000" charset="-18"/>
                </a:rPr>
                <a:t>Sciences</a:t>
              </a:r>
              <a:r>
                <a:rPr lang="pl-PL" sz="1100" b="1" dirty="0">
                  <a:solidFill>
                    <a:schemeClr val="bg1"/>
                  </a:solidFill>
                  <a:latin typeface="Montserrat Bold" panose="00000800000000000000" charset="-18"/>
                </a:rPr>
                <a:t> (DE)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pl-PL" sz="1100" b="1" dirty="0">
                <a:solidFill>
                  <a:schemeClr val="bg1"/>
                </a:solidFill>
                <a:latin typeface="Montserrat Bold" panose="00000800000000000000" charset="-18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l-PL" sz="1100" b="1" dirty="0" err="1">
                  <a:solidFill>
                    <a:schemeClr val="bg1"/>
                  </a:solidFill>
                  <a:latin typeface="Montserrat Bold" panose="00000800000000000000" charset="-18"/>
                </a:rPr>
                <a:t>Klaipeda</a:t>
              </a:r>
              <a:r>
                <a:rPr lang="pl-PL" sz="1100" b="1" dirty="0">
                  <a:solidFill>
                    <a:schemeClr val="bg1"/>
                  </a:solidFill>
                  <a:latin typeface="Montserrat Bold" panose="00000800000000000000" charset="-18"/>
                </a:rPr>
                <a:t> Science and Technology Park (LT)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pl-PL" sz="1100" b="1" dirty="0">
                <a:solidFill>
                  <a:schemeClr val="bg1"/>
                </a:solidFill>
                <a:latin typeface="Montserrat Bold" panose="00000800000000000000" charset="-18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l-PL" sz="1100" b="1" dirty="0" err="1">
                  <a:solidFill>
                    <a:schemeClr val="bg1"/>
                  </a:solidFill>
                  <a:latin typeface="Montserrat Bold" panose="00000800000000000000" charset="-18"/>
                </a:rPr>
                <a:t>Motus</a:t>
              </a:r>
              <a:r>
                <a:rPr lang="pl-PL" sz="1100" b="1" dirty="0">
                  <a:solidFill>
                    <a:schemeClr val="bg1"/>
                  </a:solidFill>
                  <a:latin typeface="Montserrat Bold" panose="00000800000000000000" charset="-18"/>
                </a:rPr>
                <a:t> Foundation (PL)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pl-PL" sz="1100" b="1" dirty="0">
                <a:solidFill>
                  <a:schemeClr val="bg1"/>
                </a:solidFill>
                <a:latin typeface="Montserrat Bold" panose="00000800000000000000" charset="-18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l-PL" sz="1100" b="1" dirty="0">
                  <a:solidFill>
                    <a:schemeClr val="bg1"/>
                  </a:solidFill>
                  <a:latin typeface="Montserrat Bold" panose="00000800000000000000" charset="-18"/>
                </a:rPr>
                <a:t>Blekinge </a:t>
              </a:r>
              <a:r>
                <a:rPr lang="pl-PL" sz="1100" b="1" dirty="0" err="1">
                  <a:solidFill>
                    <a:schemeClr val="bg1"/>
                  </a:solidFill>
                  <a:latin typeface="Montserrat Bold" panose="00000800000000000000" charset="-18"/>
                </a:rPr>
                <a:t>Institute</a:t>
              </a:r>
              <a:r>
                <a:rPr lang="pl-PL" sz="1100" b="1" dirty="0">
                  <a:solidFill>
                    <a:schemeClr val="bg1"/>
                  </a:solidFill>
                  <a:latin typeface="Montserrat Bold" panose="00000800000000000000" charset="-18"/>
                </a:rPr>
                <a:t> of Technology (SE)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pl-PL" sz="1100" b="1" dirty="0">
                <a:solidFill>
                  <a:schemeClr val="bg1"/>
                </a:solidFill>
                <a:latin typeface="Montserrat Bold" panose="00000800000000000000" charset="-18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l-PL" sz="1100" b="1" dirty="0" err="1">
                  <a:solidFill>
                    <a:schemeClr val="bg1"/>
                  </a:solidFill>
                  <a:latin typeface="Montserrat Bold" panose="00000800000000000000" charset="-18"/>
                </a:rPr>
                <a:t>Maritime</a:t>
              </a:r>
              <a:r>
                <a:rPr lang="pl-PL" sz="1100" b="1" dirty="0">
                  <a:solidFill>
                    <a:schemeClr val="bg1"/>
                  </a:solidFill>
                  <a:latin typeface="Montserrat Bold" panose="00000800000000000000" charset="-18"/>
                </a:rPr>
                <a:t> University of Szczecin (PL)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pl-PL" sz="1100" b="1" dirty="0">
                <a:solidFill>
                  <a:schemeClr val="bg1"/>
                </a:solidFill>
                <a:latin typeface="Montserrat Bold" panose="00000800000000000000" charset="-18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l-PL" sz="1100" b="1" dirty="0" err="1">
                  <a:solidFill>
                    <a:schemeClr val="bg1"/>
                  </a:solidFill>
                  <a:latin typeface="Montserrat Bold" panose="00000800000000000000" charset="-18"/>
                </a:rPr>
                <a:t>Elblag</a:t>
              </a:r>
              <a:r>
                <a:rPr lang="pl-PL" sz="1100" b="1" dirty="0">
                  <a:solidFill>
                    <a:schemeClr val="bg1"/>
                  </a:solidFill>
                  <a:latin typeface="Montserrat Bold" panose="00000800000000000000" charset="-18"/>
                </a:rPr>
                <a:t> Sea Port Authority Ltd. (PL)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pl-PL" sz="1100" b="1" dirty="0">
                <a:solidFill>
                  <a:schemeClr val="bg1"/>
                </a:solidFill>
                <a:latin typeface="Montserrat Bold" panose="00000800000000000000" charset="-18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l-PL" sz="1100" b="1" dirty="0" err="1">
                  <a:solidFill>
                    <a:schemeClr val="bg1"/>
                  </a:solidFill>
                  <a:latin typeface="Montserrat Bold" panose="00000800000000000000" charset="-18"/>
                </a:rPr>
                <a:t>Klaipeda</a:t>
              </a:r>
              <a:r>
                <a:rPr lang="pl-PL" sz="1100" b="1" dirty="0">
                  <a:solidFill>
                    <a:schemeClr val="bg1"/>
                  </a:solidFill>
                  <a:latin typeface="Montserrat Bold" panose="00000800000000000000" charset="-18"/>
                </a:rPr>
                <a:t> </a:t>
              </a:r>
              <a:r>
                <a:rPr lang="pl-PL" sz="1100" b="1" dirty="0" err="1">
                  <a:solidFill>
                    <a:schemeClr val="bg1"/>
                  </a:solidFill>
                  <a:latin typeface="Montserrat Bold" panose="00000800000000000000" charset="-18"/>
                </a:rPr>
                <a:t>State</a:t>
              </a:r>
              <a:r>
                <a:rPr lang="pl-PL" sz="1100" b="1" dirty="0">
                  <a:solidFill>
                    <a:schemeClr val="bg1"/>
                  </a:solidFill>
                  <a:latin typeface="Montserrat Bold" panose="00000800000000000000" charset="-18"/>
                </a:rPr>
                <a:t> </a:t>
              </a:r>
              <a:r>
                <a:rPr lang="pl-PL" sz="1100" b="1" dirty="0" err="1">
                  <a:solidFill>
                    <a:schemeClr val="bg1"/>
                  </a:solidFill>
                  <a:latin typeface="Montserrat Bold" panose="00000800000000000000" charset="-18"/>
                </a:rPr>
                <a:t>Seaport</a:t>
              </a:r>
              <a:r>
                <a:rPr lang="pl-PL" sz="1100" b="1" dirty="0">
                  <a:solidFill>
                    <a:schemeClr val="bg1"/>
                  </a:solidFill>
                  <a:latin typeface="Montserrat Bold" panose="00000800000000000000" charset="-18"/>
                </a:rPr>
                <a:t> Authority (LT)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pl-PL" sz="1100" b="1" dirty="0">
                <a:solidFill>
                  <a:schemeClr val="bg1"/>
                </a:solidFill>
                <a:latin typeface="Montserrat Bold" panose="00000800000000000000" charset="-18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l-PL" sz="1100" b="1" dirty="0">
                  <a:solidFill>
                    <a:schemeClr val="bg1"/>
                  </a:solidFill>
                  <a:latin typeface="Montserrat Bold" panose="00000800000000000000" charset="-18"/>
                </a:rPr>
                <a:t>Euro-Terminal Sp. Z o.o.  (PL)</a:t>
              </a:r>
            </a:p>
            <a:p>
              <a:endParaRPr lang="pl-PL" sz="1100" b="1" dirty="0">
                <a:solidFill>
                  <a:schemeClr val="bg1"/>
                </a:solidFill>
                <a:latin typeface="Montserrat Bold" panose="00000800000000000000" charset="-18"/>
              </a:endParaRPr>
            </a:p>
            <a:p>
              <a:endParaRPr lang="pl-PL" sz="1100" b="1" dirty="0">
                <a:solidFill>
                  <a:schemeClr val="bg1"/>
                </a:solidFill>
                <a:latin typeface="Montserrat Bold" panose="00000800000000000000" charset="-18"/>
              </a:endParaRPr>
            </a:p>
          </p:txBody>
        </p:sp>
        <p:sp>
          <p:nvSpPr>
            <p:cNvPr id="4" name="TextBox 8">
              <a:extLst>
                <a:ext uri="{FF2B5EF4-FFF2-40B4-BE49-F238E27FC236}">
                  <a16:creationId xmlns:a16="http://schemas.microsoft.com/office/drawing/2014/main" id="{39B46E44-4662-8B4A-9983-3590DF7B9B62}"/>
                </a:ext>
              </a:extLst>
            </p:cNvPr>
            <p:cNvSpPr txBox="1"/>
            <p:nvPr/>
          </p:nvSpPr>
          <p:spPr>
            <a:xfrm>
              <a:off x="0" y="28575"/>
              <a:ext cx="1218227" cy="15966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95"/>
                </a:lnSpc>
              </a:pPr>
              <a:endParaRPr/>
            </a:p>
          </p:txBody>
        </p:sp>
      </p:grpSp>
      <p:pic>
        <p:nvPicPr>
          <p:cNvPr id="6" name="Obraz 5" descr="Obraz zawierający Czcionka, Grafika, zrzut ekranu, tekst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6E21F5D4-7BE4-7486-94FF-18A3958849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586" y="0"/>
            <a:ext cx="1964745" cy="906166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2A6FCEAC-5212-B6A1-AA09-237700B00AD8}"/>
              </a:ext>
            </a:extLst>
          </p:cNvPr>
          <p:cNvSpPr txBox="1"/>
          <p:nvPr/>
        </p:nvSpPr>
        <p:spPr>
          <a:xfrm>
            <a:off x="6559826" y="4566419"/>
            <a:ext cx="258417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5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European</a:t>
            </a:r>
            <a:r>
              <a:rPr lang="pl-PL" sz="105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Project Center, </a:t>
            </a:r>
          </a:p>
          <a:p>
            <a:r>
              <a:rPr lang="pl-PL" sz="105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Dr.Laima</a:t>
            </a:r>
            <a:r>
              <a:rPr lang="pl-PL" sz="105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Gerlitz &amp; Elizaveta Diatlova</a:t>
            </a:r>
            <a:endParaRPr lang="pl-PL" sz="105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8" name="Obraz 7" descr="Obraz zawierający tekst, mapa, atlas&#10;&#10;Zawartość wygenerowana przez AI może być niepoprawna.">
            <a:extLst>
              <a:ext uri="{FF2B5EF4-FFF2-40B4-BE49-F238E27FC236}">
                <a16:creationId xmlns:a16="http://schemas.microsoft.com/office/drawing/2014/main" id="{2BD1762E-9C41-7721-72B1-036F54091B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59" y="869986"/>
            <a:ext cx="5440530" cy="4014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6151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296226E7-B223-8ED2-50E9-C8CB55DDC092}"/>
              </a:ext>
            </a:extLst>
          </p:cNvPr>
          <p:cNvSpPr txBox="1"/>
          <p:nvPr/>
        </p:nvSpPr>
        <p:spPr>
          <a:xfrm>
            <a:off x="6559826" y="4566419"/>
            <a:ext cx="258417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5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European</a:t>
            </a:r>
            <a:r>
              <a:rPr lang="pl-PL" sz="105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Project Center, </a:t>
            </a:r>
          </a:p>
          <a:p>
            <a:r>
              <a:rPr lang="pl-PL" sz="105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Dr.Laima</a:t>
            </a:r>
            <a:r>
              <a:rPr lang="pl-PL" sz="105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Gerlitz &amp; Elizaveta Diatlova</a:t>
            </a:r>
            <a:endParaRPr lang="pl-PL" sz="105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" name="Obraz 9" descr="Obraz zawierający wzór, Symetria, kwadrat, design&#10;&#10;Zawartość wygenerowana przez AI może być niepoprawna.">
            <a:extLst>
              <a:ext uri="{FF2B5EF4-FFF2-40B4-BE49-F238E27FC236}">
                <a16:creationId xmlns:a16="http://schemas.microsoft.com/office/drawing/2014/main" id="{7B124F88-6646-3A56-CEB2-4FFD9E0A11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5407" y="1735661"/>
            <a:ext cx="2721750" cy="2721750"/>
          </a:xfrm>
          <a:prstGeom prst="rect">
            <a:avLst/>
          </a:prstGeom>
        </p:spPr>
      </p:pic>
      <p:pic>
        <p:nvPicPr>
          <p:cNvPr id="14" name="Obraz 13" descr="Obraz zawierający Czcionka, Grafika, tekst, zrzut ekranu&#10;&#10;Zawartość wygenerowana przez AI może być niepoprawna.">
            <a:extLst>
              <a:ext uri="{FF2B5EF4-FFF2-40B4-BE49-F238E27FC236}">
                <a16:creationId xmlns:a16="http://schemas.microsoft.com/office/drawing/2014/main" id="{9284F894-EF9D-DD91-C34B-75C9EB6348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7943" y="686089"/>
            <a:ext cx="3297668" cy="986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45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A8805E-8787-5048-F9D1-19E44C411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9C30D2E3-E697-6E82-CF0A-0F2BC845EA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41636" y="510323"/>
            <a:ext cx="3713046" cy="153738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2FC98581-3DA6-BA63-9620-64F9EC6814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155540" y="1101680"/>
            <a:ext cx="4725908" cy="2555532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B56C69C7-801F-1AE1-42EE-E22B79BF5BD0}"/>
              </a:ext>
            </a:extLst>
          </p:cNvPr>
          <p:cNvSpPr txBox="1"/>
          <p:nvPr/>
        </p:nvSpPr>
        <p:spPr>
          <a:xfrm>
            <a:off x="6559826" y="4566419"/>
            <a:ext cx="258417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5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European</a:t>
            </a:r>
            <a:r>
              <a:rPr lang="pl-PL" sz="105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Project Center, </a:t>
            </a:r>
          </a:p>
          <a:p>
            <a:r>
              <a:rPr lang="pl-PL" sz="105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Dr.Laima</a:t>
            </a:r>
            <a:r>
              <a:rPr lang="pl-PL" sz="105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Gerlitz &amp; Elizaveta Diatlova</a:t>
            </a:r>
            <a:endParaRPr lang="pl-PL" sz="105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97189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1497</TotalTime>
  <Words>453</Words>
  <Application>Microsoft Office PowerPoint</Application>
  <PresentationFormat>Pokaz na ekranie (16:9)</PresentationFormat>
  <Paragraphs>68</Paragraphs>
  <Slides>12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12</vt:i4>
      </vt:variant>
    </vt:vector>
  </HeadingPairs>
  <TitlesOfParts>
    <vt:vector size="19" baseType="lpstr">
      <vt:lpstr>Aptos</vt:lpstr>
      <vt:lpstr>Arial</vt:lpstr>
      <vt:lpstr>Montserrat</vt:lpstr>
      <vt:lpstr>Montserrat Bold</vt:lpstr>
      <vt:lpstr>Open Sans</vt:lpstr>
      <vt:lpstr>Office</vt:lpstr>
      <vt:lpstr>Benutzerdefiniertes Design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Anna Pfau</dc:creator>
  <cp:lastModifiedBy>Joanna Kniter</cp:lastModifiedBy>
  <cp:revision>19</cp:revision>
  <dcterms:created xsi:type="dcterms:W3CDTF">2024-02-28T16:56:53Z</dcterms:created>
  <dcterms:modified xsi:type="dcterms:W3CDTF">2025-10-21T14:58:32Z</dcterms:modified>
</cp:coreProperties>
</file>